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4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82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941645" y="5367339"/>
            <a:ext cx="59436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370512" y="2085977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2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간지 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906000" cy="6885384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0552" y="476672"/>
            <a:ext cx="6984776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0553" y="1268759"/>
            <a:ext cx="6985198" cy="489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95300" y="1600202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35550" y="1600202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32113" y="1535114"/>
            <a:ext cx="437859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2971" y="273053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5303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2127480" y="2348880"/>
            <a:ext cx="5816894" cy="1296144"/>
            <a:chOff x="593534" y="2636912"/>
            <a:chExt cx="8905518" cy="1296144"/>
          </a:xfrm>
        </p:grpSpPr>
        <p:sp>
          <p:nvSpPr>
            <p:cNvPr id="94" name="Shape 94"/>
            <p:cNvSpPr/>
            <p:nvPr/>
          </p:nvSpPr>
          <p:spPr>
            <a:xfrm flipH="1">
              <a:off x="593534" y="3429000"/>
              <a:ext cx="8905518" cy="504056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BFBFBF"/>
                </a:gs>
                <a:gs pos="50000">
                  <a:srgbClr val="D8D8D8"/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>
              <a:off x="593535" y="2636912"/>
              <a:ext cx="8717884" cy="799329"/>
              <a:chOff x="3296293" y="2636912"/>
              <a:chExt cx="3312368" cy="79932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3296293" y="2636912"/>
                <a:ext cx="3312368" cy="792088"/>
              </a:xfrm>
              <a:prstGeom prst="rect">
                <a:avLst/>
              </a:prstGeom>
              <a:solidFill>
                <a:srgbClr val="00A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 0 Brainstorming</a:t>
                </a:r>
                <a:endParaRPr sz="32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3296293" y="2641858"/>
                <a:ext cx="3312000" cy="7943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2" y="120000"/>
                    </a:moveTo>
                    <a:cubicBezTo>
                      <a:pt x="212" y="95899"/>
                      <a:pt x="-365" y="123837"/>
                      <a:pt x="385" y="96978"/>
                    </a:cubicBezTo>
                    <a:cubicBezTo>
                      <a:pt x="6857" y="98177"/>
                      <a:pt x="34565" y="98177"/>
                      <a:pt x="43377" y="88345"/>
                    </a:cubicBezTo>
                    <a:cubicBezTo>
                      <a:pt x="52189" y="78513"/>
                      <a:pt x="48231" y="83669"/>
                      <a:pt x="55338" y="72517"/>
                    </a:cubicBezTo>
                    <a:cubicBezTo>
                      <a:pt x="62446" y="61366"/>
                      <a:pt x="75794" y="38465"/>
                      <a:pt x="86022" y="21438"/>
                    </a:cubicBezTo>
                    <a:cubicBezTo>
                      <a:pt x="93476" y="13045"/>
                      <a:pt x="111390" y="-3261"/>
                      <a:pt x="120000" y="575"/>
                    </a:cubicBezTo>
                    <a:lnTo>
                      <a:pt x="120000" y="117841"/>
                    </a:lnTo>
                    <a:lnTo>
                      <a:pt x="212" y="120000"/>
                    </a:lnTo>
                    <a:close/>
                  </a:path>
                </a:pathLst>
              </a:custGeom>
              <a:solidFill>
                <a:schemeClr val="dk1">
                  <a:alpha val="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Shape 98"/>
          <p:cNvSpPr txBox="1"/>
          <p:nvPr/>
        </p:nvSpPr>
        <p:spPr>
          <a:xfrm>
            <a:off x="2135065" y="3105850"/>
            <a:ext cx="4056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Maize Team</a:t>
            </a:r>
            <a:endParaRPr sz="20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 descr="C:\Users\HHI\Desktop\캡처.PNG"/>
          <p:cNvPicPr preferRelativeResize="0"/>
          <p:nvPr/>
        </p:nvPicPr>
        <p:blipFill rotWithShape="1">
          <a:blip r:embed="rId3">
            <a:alphaModFix/>
          </a:blip>
          <a:srcRect b="9068"/>
          <a:stretch/>
        </p:blipFill>
        <p:spPr>
          <a:xfrm>
            <a:off x="7274707" y="2024844"/>
            <a:ext cx="610249" cy="318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-15552" y="-27384"/>
            <a:ext cx="40564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EECS 464 Hands On Robotics</a:t>
            </a:r>
            <a:endParaRPr sz="13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9507" y="118810"/>
            <a:ext cx="1285335" cy="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-5647" y="0"/>
            <a:ext cx="9911359" cy="688046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432191" y="2672916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/>
        </p:nvCxnSpPr>
        <p:spPr>
          <a:xfrm>
            <a:off x="432191" y="4221088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Shape 195"/>
          <p:cNvSpPr txBox="1"/>
          <p:nvPr/>
        </p:nvSpPr>
        <p:spPr>
          <a:xfrm>
            <a:off x="427789" y="2964649"/>
            <a:ext cx="44270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64444" y="3097522"/>
            <a:ext cx="4353762" cy="707886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Plan</a:t>
            </a:r>
            <a:endParaRPr dirty="0"/>
          </a:p>
        </p:txBody>
      </p:sp>
      <p:sp>
        <p:nvSpPr>
          <p:cNvPr id="197" name="Shape 197"/>
          <p:cNvSpPr txBox="1"/>
          <p:nvPr/>
        </p:nvSpPr>
        <p:spPr>
          <a:xfrm>
            <a:off x="460042" y="2203176"/>
            <a:ext cx="1036574" cy="369332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4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06560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Shape 203"/>
          <p:cNvGrpSpPr/>
          <p:nvPr/>
        </p:nvGrpSpPr>
        <p:grpSpPr>
          <a:xfrm>
            <a:off x="344488" y="656692"/>
            <a:ext cx="9221835" cy="799329"/>
            <a:chOff x="3080269" y="2924944"/>
            <a:chExt cx="3312368" cy="799329"/>
          </a:xfrm>
        </p:grpSpPr>
        <p:sp>
          <p:nvSpPr>
            <p:cNvPr id="204" name="Shape 204"/>
            <p:cNvSpPr/>
            <p:nvPr/>
          </p:nvSpPr>
          <p:spPr>
            <a:xfrm>
              <a:off x="3080269" y="2924944"/>
              <a:ext cx="3312368" cy="792088"/>
            </a:xfrm>
            <a:prstGeom prst="rect">
              <a:avLst/>
            </a:prstGeom>
            <a:solidFill>
              <a:srgbClr val="00A6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80269" y="2929890"/>
              <a:ext cx="3312000" cy="7943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2" y="120000"/>
                  </a:moveTo>
                  <a:cubicBezTo>
                    <a:pt x="212" y="95899"/>
                    <a:pt x="-365" y="123837"/>
                    <a:pt x="385" y="96978"/>
                  </a:cubicBezTo>
                  <a:cubicBezTo>
                    <a:pt x="6857" y="98177"/>
                    <a:pt x="34565" y="98177"/>
                    <a:pt x="43377" y="88345"/>
                  </a:cubicBezTo>
                  <a:cubicBezTo>
                    <a:pt x="52189" y="78513"/>
                    <a:pt x="48231" y="83669"/>
                    <a:pt x="55338" y="72517"/>
                  </a:cubicBezTo>
                  <a:cubicBezTo>
                    <a:pt x="62446" y="61366"/>
                    <a:pt x="75794" y="38465"/>
                    <a:pt x="86022" y="21438"/>
                  </a:cubicBezTo>
                  <a:cubicBezTo>
                    <a:pt x="93476" y="13045"/>
                    <a:pt x="111390" y="-3261"/>
                    <a:pt x="120000" y="575"/>
                  </a:cubicBezTo>
                  <a:lnTo>
                    <a:pt x="120000" y="117841"/>
                  </a:lnTo>
                  <a:lnTo>
                    <a:pt x="212" y="120000"/>
                  </a:ln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278757" y="296652"/>
            <a:ext cx="4056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Part 3 Our Plan</a:t>
            </a:r>
            <a:endParaRPr sz="20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 descr="C:\Users\HHI\Desktop\캡처.PNG"/>
          <p:cNvPicPr preferRelativeResize="0"/>
          <p:nvPr/>
        </p:nvPicPr>
        <p:blipFill rotWithShape="1">
          <a:blip r:embed="rId3">
            <a:alphaModFix/>
          </a:blip>
          <a:srcRect l="4010" b="7068"/>
          <a:stretch/>
        </p:blipFill>
        <p:spPr>
          <a:xfrm>
            <a:off x="8929537" y="330555"/>
            <a:ext cx="585775" cy="326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341400" y="6309320"/>
            <a:ext cx="9223200" cy="0"/>
          </a:xfrm>
          <a:prstGeom prst="straightConnector1">
            <a:avLst/>
          </a:prstGeom>
          <a:noFill/>
          <a:ln w="38100" cap="flat" cmpd="sng">
            <a:solidFill>
              <a:srgbClr val="00A65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" name="Shape 209" descr="C:\Users\HHI\Desktop\그림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904" y="740229"/>
            <a:ext cx="702613" cy="63694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48477" y="6376972"/>
            <a:ext cx="40564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EECS 464 Maize Group</a:t>
            </a:r>
            <a:endParaRPr sz="13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181" y="6376972"/>
            <a:ext cx="666876" cy="424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82923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 descr="C:\Users\HHI\Desktop\그림1.png"/>
          <p:cNvPicPr preferRelativeResize="0"/>
          <p:nvPr/>
        </p:nvPicPr>
        <p:blipFill rotWithShape="1">
          <a:blip r:embed="rId3">
            <a:alphaModFix/>
          </a:blip>
          <a:srcRect r="55474"/>
          <a:stretch/>
        </p:blipFill>
        <p:spPr>
          <a:xfrm>
            <a:off x="1280592" y="1484784"/>
            <a:ext cx="1318508" cy="16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C:\Users\HHI\Desktop\그림1.png"/>
          <p:cNvPicPr preferRelativeResize="0"/>
          <p:nvPr/>
        </p:nvPicPr>
        <p:blipFill rotWithShape="1">
          <a:blip r:embed="rId3">
            <a:alphaModFix/>
          </a:blip>
          <a:srcRect r="55474"/>
          <a:stretch/>
        </p:blipFill>
        <p:spPr>
          <a:xfrm flipH="1">
            <a:off x="7257585" y="1484784"/>
            <a:ext cx="1318508" cy="16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2451275" y="1808820"/>
            <a:ext cx="5002404" cy="792088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451369" y="1813766"/>
            <a:ext cx="5001848" cy="7943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2" y="120000"/>
                </a:moveTo>
                <a:cubicBezTo>
                  <a:pt x="212" y="95899"/>
                  <a:pt x="-365" y="123837"/>
                  <a:pt x="385" y="96978"/>
                </a:cubicBezTo>
                <a:cubicBezTo>
                  <a:pt x="6857" y="98177"/>
                  <a:pt x="34565" y="98177"/>
                  <a:pt x="43377" y="88345"/>
                </a:cubicBezTo>
                <a:cubicBezTo>
                  <a:pt x="52189" y="78513"/>
                  <a:pt x="48231" y="83669"/>
                  <a:pt x="55338" y="72517"/>
                </a:cubicBezTo>
                <a:cubicBezTo>
                  <a:pt x="62446" y="61366"/>
                  <a:pt x="75794" y="38465"/>
                  <a:pt x="86022" y="21438"/>
                </a:cubicBezTo>
                <a:cubicBezTo>
                  <a:pt x="93476" y="13045"/>
                  <a:pt x="111390" y="-3261"/>
                  <a:pt x="120000" y="575"/>
                </a:cubicBezTo>
                <a:lnTo>
                  <a:pt x="120000" y="117841"/>
                </a:lnTo>
                <a:lnTo>
                  <a:pt x="212" y="12000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408717" y="1511690"/>
            <a:ext cx="40564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Shape 221" descr="C:\Users\HHI\Desktop\캡처.PNG"/>
          <p:cNvPicPr preferRelativeResize="0"/>
          <p:nvPr/>
        </p:nvPicPr>
        <p:blipFill rotWithShape="1">
          <a:blip r:embed="rId4">
            <a:alphaModFix/>
          </a:blip>
          <a:srcRect b="11903"/>
          <a:stretch/>
        </p:blipFill>
        <p:spPr>
          <a:xfrm>
            <a:off x="6718771" y="1484784"/>
            <a:ext cx="610249" cy="30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1" y="0"/>
            <a:ext cx="9911359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704528" y="404664"/>
            <a:ext cx="6984776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</a:pPr>
            <a:r>
              <a:rPr lang="en-US" sz="28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sz="288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04528" y="404664"/>
            <a:ext cx="6984776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Plant a tree"/>
          <p:cNvSpPr/>
          <p:nvPr/>
        </p:nvSpPr>
        <p:spPr>
          <a:xfrm>
            <a:off x="153988" y="-1401763"/>
            <a:ext cx="2925762" cy="2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Plant a tree"/>
          <p:cNvSpPr/>
          <p:nvPr/>
        </p:nvSpPr>
        <p:spPr>
          <a:xfrm>
            <a:off x="306388" y="-1249363"/>
            <a:ext cx="2925762" cy="2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C:\Users\HHI\Desktop\그림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689" y="1476177"/>
            <a:ext cx="509243" cy="549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616868" y="1769961"/>
            <a:ext cx="5850732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Requirement and restriction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25" descr="C:\Users\HHI\Desktop\그림2.png">
            <a:extLst>
              <a:ext uri="{FF2B5EF4-FFF2-40B4-BE49-F238E27FC236}">
                <a16:creationId xmlns:a16="http://schemas.microsoft.com/office/drawing/2014/main" id="{EF69DF63-96C6-46F9-A4CE-1A5E80ABCE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29" y="2238177"/>
            <a:ext cx="509243" cy="549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33">
            <a:extLst>
              <a:ext uri="{FF2B5EF4-FFF2-40B4-BE49-F238E27FC236}">
                <a16:creationId xmlns:a16="http://schemas.microsoft.com/office/drawing/2014/main" id="{C06A41A2-B3D1-4C7F-81DC-41A397832261}"/>
              </a:ext>
            </a:extLst>
          </p:cNvPr>
          <p:cNvSpPr txBox="1"/>
          <p:nvPr/>
        </p:nvSpPr>
        <p:spPr>
          <a:xfrm>
            <a:off x="1616868" y="2531993"/>
            <a:ext cx="5850732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Resources Available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125" descr="C:\Users\HHI\Desktop\그림2.png">
            <a:extLst>
              <a:ext uri="{FF2B5EF4-FFF2-40B4-BE49-F238E27FC236}">
                <a16:creationId xmlns:a16="http://schemas.microsoft.com/office/drawing/2014/main" id="{64550460-F0E1-4863-B4B5-56E0C65683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369" y="3040817"/>
            <a:ext cx="509243" cy="54902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3">
            <a:extLst>
              <a:ext uri="{FF2B5EF4-FFF2-40B4-BE49-F238E27FC236}">
                <a16:creationId xmlns:a16="http://schemas.microsoft.com/office/drawing/2014/main" id="{3B52EC5F-DEB2-4523-95A8-95C78744CD5D}"/>
              </a:ext>
            </a:extLst>
          </p:cNvPr>
          <p:cNvSpPr txBox="1"/>
          <p:nvPr/>
        </p:nvSpPr>
        <p:spPr>
          <a:xfrm>
            <a:off x="1616868" y="3294025"/>
            <a:ext cx="5850732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Alternative Designs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125" descr="C:\Users\HHI\Desktop\그림2.png">
            <a:extLst>
              <a:ext uri="{FF2B5EF4-FFF2-40B4-BE49-F238E27FC236}">
                <a16:creationId xmlns:a16="http://schemas.microsoft.com/office/drawing/2014/main" id="{E4F12B99-7E6A-4D83-B76E-71E4390552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209" y="3934897"/>
            <a:ext cx="509243" cy="549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33">
            <a:extLst>
              <a:ext uri="{FF2B5EF4-FFF2-40B4-BE49-F238E27FC236}">
                <a16:creationId xmlns:a16="http://schemas.microsoft.com/office/drawing/2014/main" id="{192D5A62-5DD5-4E44-9693-9355AA0592B9}"/>
              </a:ext>
            </a:extLst>
          </p:cNvPr>
          <p:cNvSpPr txBox="1"/>
          <p:nvPr/>
        </p:nvSpPr>
        <p:spPr>
          <a:xfrm>
            <a:off x="1616868" y="4141436"/>
            <a:ext cx="5850732" cy="47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Our plan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917862" cy="688538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Shape 142"/>
          <p:cNvCxnSpPr/>
          <p:nvPr/>
        </p:nvCxnSpPr>
        <p:spPr>
          <a:xfrm>
            <a:off x="432191" y="2672916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/>
          <p:nvPr/>
        </p:nvCxnSpPr>
        <p:spPr>
          <a:xfrm>
            <a:off x="432191" y="4221088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427789" y="2964649"/>
            <a:ext cx="44270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64444" y="3097522"/>
            <a:ext cx="7572116" cy="707886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Requirement and Restriction</a:t>
            </a:r>
            <a:endParaRPr sz="4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60042" y="2203176"/>
            <a:ext cx="1036574" cy="369332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1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349300" y="1448780"/>
            <a:ext cx="9328720" cy="432048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344488" y="656692"/>
            <a:ext cx="9221835" cy="799329"/>
            <a:chOff x="3080269" y="2924944"/>
            <a:chExt cx="3312368" cy="799329"/>
          </a:xfrm>
        </p:grpSpPr>
        <p:sp>
          <p:nvSpPr>
            <p:cNvPr id="154" name="Shape 154"/>
            <p:cNvSpPr/>
            <p:nvPr/>
          </p:nvSpPr>
          <p:spPr>
            <a:xfrm>
              <a:off x="3080269" y="2924944"/>
              <a:ext cx="3312368" cy="792088"/>
            </a:xfrm>
            <a:prstGeom prst="rect">
              <a:avLst/>
            </a:prstGeom>
            <a:solidFill>
              <a:srgbClr val="00A6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080269" y="2929890"/>
              <a:ext cx="3312000" cy="7943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2" y="120000"/>
                  </a:moveTo>
                  <a:cubicBezTo>
                    <a:pt x="212" y="95899"/>
                    <a:pt x="-365" y="123837"/>
                    <a:pt x="385" y="96978"/>
                  </a:cubicBezTo>
                  <a:cubicBezTo>
                    <a:pt x="6857" y="98177"/>
                    <a:pt x="34565" y="98177"/>
                    <a:pt x="43377" y="88345"/>
                  </a:cubicBezTo>
                  <a:cubicBezTo>
                    <a:pt x="52189" y="78513"/>
                    <a:pt x="48231" y="83669"/>
                    <a:pt x="55338" y="72517"/>
                  </a:cubicBezTo>
                  <a:cubicBezTo>
                    <a:pt x="62446" y="61366"/>
                    <a:pt x="75794" y="38465"/>
                    <a:pt x="86022" y="21438"/>
                  </a:cubicBezTo>
                  <a:cubicBezTo>
                    <a:pt x="93476" y="13045"/>
                    <a:pt x="111390" y="-3261"/>
                    <a:pt x="120000" y="575"/>
                  </a:cubicBezTo>
                  <a:lnTo>
                    <a:pt x="120000" y="117841"/>
                  </a:lnTo>
                  <a:lnTo>
                    <a:pt x="212" y="120000"/>
                  </a:ln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Shape 156"/>
          <p:cNvSpPr txBox="1"/>
          <p:nvPr/>
        </p:nvSpPr>
        <p:spPr>
          <a:xfrm>
            <a:off x="278757" y="296651"/>
            <a:ext cx="4598043" cy="40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Part 1 Task Requirement and Restriction</a:t>
            </a:r>
            <a:endParaRPr sz="20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 descr="C:\Users\HHI\Desktop\캡처.PNG"/>
          <p:cNvPicPr preferRelativeResize="0"/>
          <p:nvPr/>
        </p:nvPicPr>
        <p:blipFill rotWithShape="1">
          <a:blip r:embed="rId3">
            <a:alphaModFix/>
          </a:blip>
          <a:srcRect l="4010" b="7068"/>
          <a:stretch/>
        </p:blipFill>
        <p:spPr>
          <a:xfrm>
            <a:off x="8929537" y="330555"/>
            <a:ext cx="585775" cy="32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C:\Users\HHI\Desktop\그림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57" y="709475"/>
            <a:ext cx="591009" cy="638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341400" y="6309320"/>
            <a:ext cx="9223200" cy="0"/>
          </a:xfrm>
          <a:prstGeom prst="straightConnector1">
            <a:avLst/>
          </a:prstGeom>
          <a:noFill/>
          <a:ln w="38100" cap="flat" cmpd="sng">
            <a:solidFill>
              <a:srgbClr val="00A65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 txBox="1"/>
          <p:nvPr/>
        </p:nvSpPr>
        <p:spPr>
          <a:xfrm>
            <a:off x="248477" y="6376972"/>
            <a:ext cx="40564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EECS 464 Maize Team</a:t>
            </a:r>
            <a:endParaRPr sz="13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181" y="6376972"/>
            <a:ext cx="666876" cy="42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0" y="-27384"/>
            <a:ext cx="9911359" cy="688538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432191" y="2672916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>
            <a:off x="432191" y="4221088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427789" y="2964649"/>
            <a:ext cx="44270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64444" y="3097522"/>
            <a:ext cx="4353762" cy="707886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Resource Available</a:t>
            </a:r>
            <a:endParaRPr sz="4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60042" y="2203176"/>
            <a:ext cx="1036574" cy="369332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H="1">
            <a:off x="349300" y="1448780"/>
            <a:ext cx="9328720" cy="432048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344488" y="656692"/>
            <a:ext cx="9221835" cy="799329"/>
            <a:chOff x="3080269" y="2924944"/>
            <a:chExt cx="3312368" cy="799329"/>
          </a:xfrm>
        </p:grpSpPr>
        <p:sp>
          <p:nvSpPr>
            <p:cNvPr id="180" name="Shape 180"/>
            <p:cNvSpPr/>
            <p:nvPr/>
          </p:nvSpPr>
          <p:spPr>
            <a:xfrm>
              <a:off x="3080269" y="2924944"/>
              <a:ext cx="3312368" cy="792088"/>
            </a:xfrm>
            <a:prstGeom prst="rect">
              <a:avLst/>
            </a:prstGeom>
            <a:solidFill>
              <a:srgbClr val="00A6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080269" y="2929890"/>
              <a:ext cx="3312000" cy="7943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2" y="120000"/>
                  </a:moveTo>
                  <a:cubicBezTo>
                    <a:pt x="212" y="95899"/>
                    <a:pt x="-365" y="123837"/>
                    <a:pt x="385" y="96978"/>
                  </a:cubicBezTo>
                  <a:cubicBezTo>
                    <a:pt x="6857" y="98177"/>
                    <a:pt x="34565" y="98177"/>
                    <a:pt x="43377" y="88345"/>
                  </a:cubicBezTo>
                  <a:cubicBezTo>
                    <a:pt x="52189" y="78513"/>
                    <a:pt x="48231" y="83669"/>
                    <a:pt x="55338" y="72517"/>
                  </a:cubicBezTo>
                  <a:cubicBezTo>
                    <a:pt x="62446" y="61366"/>
                    <a:pt x="75794" y="38465"/>
                    <a:pt x="86022" y="21438"/>
                  </a:cubicBezTo>
                  <a:cubicBezTo>
                    <a:pt x="93476" y="13045"/>
                    <a:pt x="111390" y="-3261"/>
                    <a:pt x="120000" y="575"/>
                  </a:cubicBezTo>
                  <a:lnTo>
                    <a:pt x="120000" y="117841"/>
                  </a:lnTo>
                  <a:lnTo>
                    <a:pt x="212" y="120000"/>
                  </a:ln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</p:grpSp>
      <p:sp>
        <p:nvSpPr>
          <p:cNvPr id="182" name="Shape 182"/>
          <p:cNvSpPr txBox="1"/>
          <p:nvPr/>
        </p:nvSpPr>
        <p:spPr>
          <a:xfrm>
            <a:off x="278757" y="296652"/>
            <a:ext cx="4056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Part 2 Resource Available</a:t>
            </a:r>
            <a:endParaRPr sz="20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 descr="C:\Users\HHI\Desktop\캡처.PNG"/>
          <p:cNvPicPr preferRelativeResize="0"/>
          <p:nvPr/>
        </p:nvPicPr>
        <p:blipFill rotWithShape="1">
          <a:blip r:embed="rId3">
            <a:alphaModFix/>
          </a:blip>
          <a:srcRect l="4010" b="7068"/>
          <a:stretch/>
        </p:blipFill>
        <p:spPr>
          <a:xfrm>
            <a:off x="8929537" y="330555"/>
            <a:ext cx="585775" cy="326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>
            <a:off x="341400" y="6309320"/>
            <a:ext cx="9223200" cy="0"/>
          </a:xfrm>
          <a:prstGeom prst="straightConnector1">
            <a:avLst/>
          </a:prstGeom>
          <a:noFill/>
          <a:ln w="38100" cap="flat" cmpd="sng">
            <a:solidFill>
              <a:srgbClr val="00A65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5" name="Shape 185" descr="C:\Users\HHI\Desktop\그림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925" y="740229"/>
            <a:ext cx="592529" cy="63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181" y="6376972"/>
            <a:ext cx="666876" cy="42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48477" y="6376972"/>
            <a:ext cx="40564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EECS 464 Maize Group</a:t>
            </a:r>
            <a:endParaRPr sz="13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-5647" y="0"/>
            <a:ext cx="9911359" cy="688046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432191" y="2672916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/>
        </p:nvCxnSpPr>
        <p:spPr>
          <a:xfrm>
            <a:off x="432191" y="4221088"/>
            <a:ext cx="441826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Shape 195"/>
          <p:cNvSpPr txBox="1"/>
          <p:nvPr/>
        </p:nvSpPr>
        <p:spPr>
          <a:xfrm>
            <a:off x="427789" y="2964649"/>
            <a:ext cx="44270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64444" y="3097522"/>
            <a:ext cx="4353762" cy="707886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Alternative Designs</a:t>
            </a:r>
            <a:endParaRPr dirty="0"/>
          </a:p>
        </p:txBody>
      </p:sp>
      <p:sp>
        <p:nvSpPr>
          <p:cNvPr id="197" name="Shape 197"/>
          <p:cNvSpPr txBox="1"/>
          <p:nvPr/>
        </p:nvSpPr>
        <p:spPr>
          <a:xfrm>
            <a:off x="460042" y="2203176"/>
            <a:ext cx="1036574" cy="369332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3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Shape 203"/>
          <p:cNvGrpSpPr/>
          <p:nvPr/>
        </p:nvGrpSpPr>
        <p:grpSpPr>
          <a:xfrm>
            <a:off x="344488" y="656692"/>
            <a:ext cx="9221835" cy="799329"/>
            <a:chOff x="3080269" y="2924944"/>
            <a:chExt cx="3312368" cy="799329"/>
          </a:xfrm>
        </p:grpSpPr>
        <p:sp>
          <p:nvSpPr>
            <p:cNvPr id="204" name="Shape 204"/>
            <p:cNvSpPr/>
            <p:nvPr/>
          </p:nvSpPr>
          <p:spPr>
            <a:xfrm>
              <a:off x="3080269" y="2924944"/>
              <a:ext cx="3312368" cy="792088"/>
            </a:xfrm>
            <a:prstGeom prst="rect">
              <a:avLst/>
            </a:prstGeom>
            <a:solidFill>
              <a:srgbClr val="00A6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80269" y="2929890"/>
              <a:ext cx="3312000" cy="7943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2" y="120000"/>
                  </a:moveTo>
                  <a:cubicBezTo>
                    <a:pt x="212" y="95899"/>
                    <a:pt x="-365" y="123837"/>
                    <a:pt x="385" y="96978"/>
                  </a:cubicBezTo>
                  <a:cubicBezTo>
                    <a:pt x="6857" y="98177"/>
                    <a:pt x="34565" y="98177"/>
                    <a:pt x="43377" y="88345"/>
                  </a:cubicBezTo>
                  <a:cubicBezTo>
                    <a:pt x="52189" y="78513"/>
                    <a:pt x="48231" y="83669"/>
                    <a:pt x="55338" y="72517"/>
                  </a:cubicBezTo>
                  <a:cubicBezTo>
                    <a:pt x="62446" y="61366"/>
                    <a:pt x="75794" y="38465"/>
                    <a:pt x="86022" y="21438"/>
                  </a:cubicBezTo>
                  <a:cubicBezTo>
                    <a:pt x="93476" y="13045"/>
                    <a:pt x="111390" y="-3261"/>
                    <a:pt x="120000" y="575"/>
                  </a:cubicBezTo>
                  <a:lnTo>
                    <a:pt x="120000" y="117841"/>
                  </a:lnTo>
                  <a:lnTo>
                    <a:pt x="212" y="120000"/>
                  </a:ln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278757" y="296652"/>
            <a:ext cx="4056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Part 3 Alternative Designs</a:t>
            </a:r>
            <a:endParaRPr sz="2000" b="1" dirty="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 descr="C:\Users\HHI\Desktop\캡처.PNG"/>
          <p:cNvPicPr preferRelativeResize="0"/>
          <p:nvPr/>
        </p:nvPicPr>
        <p:blipFill rotWithShape="1">
          <a:blip r:embed="rId3">
            <a:alphaModFix/>
          </a:blip>
          <a:srcRect l="4010" b="7068"/>
          <a:stretch/>
        </p:blipFill>
        <p:spPr>
          <a:xfrm>
            <a:off x="8929537" y="330555"/>
            <a:ext cx="585775" cy="326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341400" y="6309320"/>
            <a:ext cx="9223200" cy="0"/>
          </a:xfrm>
          <a:prstGeom prst="straightConnector1">
            <a:avLst/>
          </a:prstGeom>
          <a:noFill/>
          <a:ln w="38100" cap="flat" cmpd="sng">
            <a:solidFill>
              <a:srgbClr val="00A65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" name="Shape 209" descr="C:\Users\HHI\Desktop\그림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904" y="740229"/>
            <a:ext cx="702613" cy="63694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48477" y="6376972"/>
            <a:ext cx="40564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EECS 464 Maize Group</a:t>
            </a:r>
            <a:endParaRPr sz="13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181" y="6376972"/>
            <a:ext cx="666876" cy="42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Office PowerPoint</Application>
  <PresentationFormat>A4 纸张(210x297 毫米)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主题​​</vt:lpstr>
      <vt:lpstr>PowerPoint 演示文稿</vt:lpstr>
      <vt:lpstr>Group Members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bobby</cp:lastModifiedBy>
  <cp:revision>5</cp:revision>
  <dcterms:modified xsi:type="dcterms:W3CDTF">2018-01-17T23:35:03Z</dcterms:modified>
</cp:coreProperties>
</file>