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420853ef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420853ef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287ed5baf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287ed5baf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289715fb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289715fb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287ed5baf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287ed5baf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287ed5baf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287ed5baf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287ed5baf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287ed5baf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287ed5baf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287ed5ba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287ed5ba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287ed5ba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287ed5baf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287ed5baf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287ed5baf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287ed5baf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87ed5ba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287ed5ba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287ed5baf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287ed5baf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41c3616d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41c3616d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87ed5baf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287ed5baf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41c3616d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41c3616d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287ed5baf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287ed5baf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287ed5baf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287ed5baf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41c3616dd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41c3616dd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41c3616d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41c3616d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RlnSQFN9VMOsolkVAbnX1B1uwxXNCvWh/view" TargetMode="External"/><Relationship Id="rId4" Type="http://schemas.openxmlformats.org/officeDocument/2006/relationships/image" Target="../media/image2.jpg"/><Relationship Id="rId5" Type="http://schemas.openxmlformats.org/officeDocument/2006/relationships/hyperlink" Target="http://drive.google.com/file/d/1Hwo46b6zJyEftK_HJg0N12LBB4bTc_U-/view" TargetMode="External"/><Relationship Id="rId6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57375" y="-485450"/>
            <a:ext cx="7448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Climbing</a:t>
            </a:r>
            <a:r>
              <a:rPr lang="en"/>
              <a:t> Everest:VR Experience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56775" y="30584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7825" y="921275"/>
            <a:ext cx="6545188" cy="330415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"/>
          <p:cNvSpPr txBox="1"/>
          <p:nvPr/>
        </p:nvSpPr>
        <p:spPr>
          <a:xfrm>
            <a:off x="3783075" y="4225425"/>
            <a:ext cx="432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Presentation by-Muskan K C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ARTI 602-M01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ctrTitle"/>
          </p:nvPr>
        </p:nvSpPr>
        <p:spPr>
          <a:xfrm>
            <a:off x="974800" y="81850"/>
            <a:ext cx="3386400" cy="9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</p:txBody>
      </p:sp>
      <p:pic>
        <p:nvPicPr>
          <p:cNvPr id="334" name="Google Shape;334;p22" title="VR Room - vr room with teleportation and grabbing -final - Android - Unity 2021.3.4f1 Personal_ _DX11_ 2023-05-10 12-19-1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450" y="1029150"/>
            <a:ext cx="3782926" cy="28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2" title="VR Room - vr room with teleportation and grabbing -final - Android - Unity 2021.3.4f1 Personal_ _DX11_ 2023-05-10 11-53-18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5400" y="669625"/>
            <a:ext cx="3903648" cy="1968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ctrTitle"/>
          </p:nvPr>
        </p:nvSpPr>
        <p:spPr>
          <a:xfrm>
            <a:off x="413450" y="698850"/>
            <a:ext cx="7819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</a:t>
            </a:r>
            <a:r>
              <a:rPr lang="en"/>
              <a:t> VR applications for </a:t>
            </a:r>
            <a:r>
              <a:rPr lang="en"/>
              <a:t>Climbing</a:t>
            </a:r>
            <a:r>
              <a:rPr lang="en"/>
              <a:t> Mount Everest </a:t>
            </a:r>
            <a:endParaRPr/>
          </a:p>
        </p:txBody>
      </p:sp>
      <p:sp>
        <p:nvSpPr>
          <p:cNvPr id="341" name="Google Shape;341;p23"/>
          <p:cNvSpPr txBox="1"/>
          <p:nvPr>
            <p:ph idx="1" type="subTitle"/>
          </p:nvPr>
        </p:nvSpPr>
        <p:spPr>
          <a:xfrm>
            <a:off x="577400" y="2418750"/>
            <a:ext cx="72783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-Several VR applications have been developed to simulate the experience of </a:t>
            </a:r>
            <a:r>
              <a:rPr lang="en"/>
              <a:t>climbing</a:t>
            </a:r>
            <a:r>
              <a:rPr lang="en"/>
              <a:t> Mount Everest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Everest VR and The Climb are two popular VR application for </a:t>
            </a:r>
            <a:r>
              <a:rPr lang="en"/>
              <a:t>Climbing</a:t>
            </a:r>
            <a:r>
              <a:rPr lang="en"/>
              <a:t> Mount Everest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23" y="573750"/>
            <a:ext cx="4320825" cy="25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500" y="1613825"/>
            <a:ext cx="3759701" cy="2154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>
            <p:ph type="ctrTitle"/>
          </p:nvPr>
        </p:nvSpPr>
        <p:spPr>
          <a:xfrm>
            <a:off x="824000" y="400625"/>
            <a:ext cx="6204900" cy="19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of VR app for </a:t>
            </a:r>
            <a:r>
              <a:rPr lang="en"/>
              <a:t>Climbing</a:t>
            </a:r>
            <a:r>
              <a:rPr lang="en"/>
              <a:t> Mount Everest </a:t>
            </a:r>
            <a:endParaRPr/>
          </a:p>
        </p:txBody>
      </p:sp>
      <p:sp>
        <p:nvSpPr>
          <p:cNvPr id="353" name="Google Shape;353;p25"/>
          <p:cNvSpPr txBox="1"/>
          <p:nvPr>
            <p:ph idx="1" type="subTitle"/>
          </p:nvPr>
        </p:nvSpPr>
        <p:spPr>
          <a:xfrm>
            <a:off x="824000" y="2571750"/>
            <a:ext cx="43695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Develop a 3d model of Mount Everest using high resolution images and accurate topographical data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 txBox="1"/>
          <p:nvPr>
            <p:ph type="ctrTitle"/>
          </p:nvPr>
        </p:nvSpPr>
        <p:spPr>
          <a:xfrm>
            <a:off x="746575" y="452400"/>
            <a:ext cx="5870400" cy="18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of VR app for </a:t>
            </a:r>
            <a:r>
              <a:rPr lang="en"/>
              <a:t>Climbing</a:t>
            </a:r>
            <a:r>
              <a:rPr lang="en"/>
              <a:t> Mount Everest </a:t>
            </a:r>
            <a:endParaRPr/>
          </a:p>
        </p:txBody>
      </p:sp>
      <p:sp>
        <p:nvSpPr>
          <p:cNvPr id="359" name="Google Shape;359;p26"/>
          <p:cNvSpPr txBox="1"/>
          <p:nvPr>
            <p:ph idx="1" type="subTitle"/>
          </p:nvPr>
        </p:nvSpPr>
        <p:spPr>
          <a:xfrm>
            <a:off x="812925" y="23274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Create a VR app that simulates the </a:t>
            </a:r>
            <a:r>
              <a:rPr lang="en"/>
              <a:t>experience</a:t>
            </a:r>
            <a:r>
              <a:rPr lang="en"/>
              <a:t> of climbing Mount Everest with </a:t>
            </a:r>
            <a:r>
              <a:rPr lang="en"/>
              <a:t>different</a:t>
            </a:r>
            <a:r>
              <a:rPr lang="en"/>
              <a:t> routes and varying weather conditions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700" y="167625"/>
            <a:ext cx="7380350" cy="480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00" y="721325"/>
            <a:ext cx="4890899" cy="327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1900" y="152400"/>
            <a:ext cx="3759701" cy="4304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400" y="409450"/>
            <a:ext cx="6422475" cy="42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0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00" y="524463"/>
            <a:ext cx="7784776" cy="38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75" y="537025"/>
            <a:ext cx="7509325" cy="37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ctrTitle"/>
          </p:nvPr>
        </p:nvSpPr>
        <p:spPr>
          <a:xfrm>
            <a:off x="394800" y="212251"/>
            <a:ext cx="4255500" cy="14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6" name="Google Shape;286;p14"/>
          <p:cNvSpPr txBox="1"/>
          <p:nvPr>
            <p:ph idx="1" type="subTitle"/>
          </p:nvPr>
        </p:nvSpPr>
        <p:spPr>
          <a:xfrm>
            <a:off x="488925" y="1425725"/>
            <a:ext cx="7854300" cy="28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-VR technology has emerged as a powerful tool for simulating real- life environments and </a:t>
            </a:r>
            <a:r>
              <a:rPr lang="en"/>
              <a:t>experiences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 of VR in outdoor recreation, particularly mountaineering , has gained significant attention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-Mount Everest , standing at 8848 meters , is the tallest peak in the world and dream for many adventure enthusiast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00" y="894100"/>
            <a:ext cx="7199601" cy="35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ctrTitle"/>
          </p:nvPr>
        </p:nvSpPr>
        <p:spPr>
          <a:xfrm>
            <a:off x="394800" y="212250"/>
            <a:ext cx="7854300" cy="14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</a:t>
            </a:r>
            <a:r>
              <a:rPr lang="en"/>
              <a:t>tatement</a:t>
            </a:r>
            <a:r>
              <a:rPr lang="en"/>
              <a:t> </a:t>
            </a:r>
            <a:endParaRPr/>
          </a:p>
        </p:txBody>
      </p:sp>
      <p:sp>
        <p:nvSpPr>
          <p:cNvPr id="292" name="Google Shape;292;p15"/>
          <p:cNvSpPr txBox="1"/>
          <p:nvPr>
            <p:ph idx="1" type="subTitle"/>
          </p:nvPr>
        </p:nvSpPr>
        <p:spPr>
          <a:xfrm>
            <a:off x="488925" y="1425725"/>
            <a:ext cx="7854300" cy="28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Climbing</a:t>
            </a:r>
            <a:r>
              <a:rPr lang="en"/>
              <a:t> Everest or any mountain poses physical and mental challenges and requirement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-Due to inaccessible to </a:t>
            </a:r>
            <a:r>
              <a:rPr lang="en"/>
              <a:t>most</a:t>
            </a:r>
            <a:r>
              <a:rPr lang="en"/>
              <a:t> due to physical and geographical limitation, only few have had the </a:t>
            </a:r>
            <a:r>
              <a:rPr lang="en"/>
              <a:t>experience</a:t>
            </a:r>
            <a:r>
              <a:rPr lang="en"/>
              <a:t> of </a:t>
            </a:r>
            <a:r>
              <a:rPr lang="en"/>
              <a:t>climbing</a:t>
            </a:r>
            <a:r>
              <a:rPr lang="en"/>
              <a:t> Mount Everest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 project aims to provide a safe, accessible, and immersive way for people to experience the thrill and challenge of </a:t>
            </a:r>
            <a:r>
              <a:rPr lang="en"/>
              <a:t>climbing</a:t>
            </a:r>
            <a:r>
              <a:rPr lang="en"/>
              <a:t> Mount everest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-It aims to serve as a platform for </a:t>
            </a:r>
            <a:r>
              <a:rPr lang="en"/>
              <a:t>research</a:t>
            </a:r>
            <a:r>
              <a:rPr lang="en"/>
              <a:t> on the effects of </a:t>
            </a:r>
            <a:r>
              <a:rPr lang="en"/>
              <a:t>altitude and extreme weather conditions on the human body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aims to provide an alternative to the physical risks and challenges associated with climbing Mount Everest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ctrTitle"/>
          </p:nvPr>
        </p:nvSpPr>
        <p:spPr>
          <a:xfrm>
            <a:off x="581400" y="3821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VR in mountaineering </a:t>
            </a:r>
            <a:endParaRPr/>
          </a:p>
        </p:txBody>
      </p:sp>
      <p:sp>
        <p:nvSpPr>
          <p:cNvPr id="298" name="Google Shape;298;p16"/>
          <p:cNvSpPr txBox="1"/>
          <p:nvPr>
            <p:ph idx="1" type="subTitle"/>
          </p:nvPr>
        </p:nvSpPr>
        <p:spPr>
          <a:xfrm>
            <a:off x="824000" y="2153500"/>
            <a:ext cx="7819800" cy="27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-VR allows climbers to </a:t>
            </a:r>
            <a:r>
              <a:rPr lang="en"/>
              <a:t>experience</a:t>
            </a:r>
            <a:r>
              <a:rPr lang="en"/>
              <a:t> the thrill of mountaineering without putting lives at risk and also saving the cost to climb the actual mountain  which ranges from $30,000-$60,000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-VR can be used as a training tool to enhance skills , develop </a:t>
            </a:r>
            <a:r>
              <a:rPr lang="en"/>
              <a:t>strategies</a:t>
            </a:r>
            <a:r>
              <a:rPr lang="en"/>
              <a:t>  and study the effects of </a:t>
            </a:r>
            <a:r>
              <a:rPr lang="en"/>
              <a:t>altitude</a:t>
            </a:r>
            <a:r>
              <a:rPr lang="en"/>
              <a:t> and extreme weather conditions on human body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It can be also used for educational </a:t>
            </a:r>
            <a:r>
              <a:rPr lang="en"/>
              <a:t>purposes</a:t>
            </a:r>
            <a:r>
              <a:rPr lang="en"/>
              <a:t> , allowing users to learn about the geography , history and culture of the region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Studies have shown that VR training can improve a climber’s performances, reduce the risk of injury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ctrTitle"/>
          </p:nvPr>
        </p:nvSpPr>
        <p:spPr>
          <a:xfrm>
            <a:off x="445800" y="180950"/>
            <a:ext cx="7819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Solutions </a:t>
            </a:r>
            <a:endParaRPr/>
          </a:p>
        </p:txBody>
      </p:sp>
      <p:sp>
        <p:nvSpPr>
          <p:cNvPr id="304" name="Google Shape;304;p17"/>
          <p:cNvSpPr txBox="1"/>
          <p:nvPr>
            <p:ph idx="1" type="subTitle"/>
          </p:nvPr>
        </p:nvSpPr>
        <p:spPr>
          <a:xfrm>
            <a:off x="609775" y="1635300"/>
            <a:ext cx="72783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-It can provide a realistic experience of </a:t>
            </a:r>
            <a:r>
              <a:rPr lang="en"/>
              <a:t>climbing</a:t>
            </a:r>
            <a:r>
              <a:rPr lang="en"/>
              <a:t> a mountain, allowing users to </a:t>
            </a:r>
            <a:r>
              <a:rPr lang="en"/>
              <a:t>experience</a:t>
            </a:r>
            <a:r>
              <a:rPr lang="en"/>
              <a:t> the feeling of height and exposure without putting their lives at risk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-It can simulate different </a:t>
            </a:r>
            <a:r>
              <a:rPr lang="en"/>
              <a:t>climbing</a:t>
            </a:r>
            <a:r>
              <a:rPr lang="en"/>
              <a:t> scenarios, enabling climbers to train and develop strategies to overcome challenges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-It is a cost-effective alternative to traditional mountaineering, allowing more people to experience the thrill of </a:t>
            </a:r>
            <a:r>
              <a:rPr lang="en"/>
              <a:t>climbing</a:t>
            </a:r>
            <a:r>
              <a:rPr lang="en"/>
              <a:t> Mount Everest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ctrTitle"/>
          </p:nvPr>
        </p:nvSpPr>
        <p:spPr>
          <a:xfrm>
            <a:off x="488750" y="485550"/>
            <a:ext cx="7455600" cy="16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VR App </a:t>
            </a:r>
            <a:endParaRPr/>
          </a:p>
        </p:txBody>
      </p:sp>
      <p:sp>
        <p:nvSpPr>
          <p:cNvPr id="310" name="Google Shape;310;p18"/>
          <p:cNvSpPr txBox="1"/>
          <p:nvPr>
            <p:ph idx="1" type="subTitle"/>
          </p:nvPr>
        </p:nvSpPr>
        <p:spPr>
          <a:xfrm>
            <a:off x="257575" y="2029475"/>
            <a:ext cx="8015700" cy="25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Developing basic </a:t>
            </a:r>
            <a:r>
              <a:rPr lang="en"/>
              <a:t>climbing</a:t>
            </a:r>
            <a:r>
              <a:rPr lang="en"/>
              <a:t> skills - it can be sued as training tool for mountaineers to develop and enhance their </a:t>
            </a:r>
            <a:r>
              <a:rPr lang="en"/>
              <a:t>climbing</a:t>
            </a:r>
            <a:r>
              <a:rPr lang="en"/>
              <a:t> skills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Experiencing the thrill of </a:t>
            </a:r>
            <a:r>
              <a:rPr lang="en"/>
              <a:t>climbing</a:t>
            </a:r>
            <a:r>
              <a:rPr lang="en"/>
              <a:t> - for individuals who are unable to climb mountains due to physical or geographical limitation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ctrTitle"/>
          </p:nvPr>
        </p:nvSpPr>
        <p:spPr>
          <a:xfrm>
            <a:off x="588450" y="258825"/>
            <a:ext cx="4656900" cy="13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Design </a:t>
            </a:r>
            <a:endParaRPr/>
          </a:p>
        </p:txBody>
      </p:sp>
      <p:sp>
        <p:nvSpPr>
          <p:cNvPr id="316" name="Google Shape;316;p19"/>
          <p:cNvSpPr txBox="1"/>
          <p:nvPr>
            <p:ph idx="1" type="subTitle"/>
          </p:nvPr>
        </p:nvSpPr>
        <p:spPr>
          <a:xfrm>
            <a:off x="72250" y="1652550"/>
            <a:ext cx="8259000" cy="30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What interactions have you used in your game/simulation(teleportation, </a:t>
            </a:r>
            <a:r>
              <a:rPr lang="en"/>
              <a:t>continuous</a:t>
            </a:r>
            <a:r>
              <a:rPr lang="en"/>
              <a:t> movement, sockets, etc) and why?</a:t>
            </a:r>
            <a:br>
              <a:rPr lang="en"/>
            </a:br>
            <a:r>
              <a:rPr lang="en"/>
              <a:t>- Teleportation is 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ctrTitle"/>
          </p:nvPr>
        </p:nvSpPr>
        <p:spPr>
          <a:xfrm>
            <a:off x="273725" y="432373"/>
            <a:ext cx="8015700" cy="15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or 2 minute video of game/simulation </a:t>
            </a:r>
            <a:endParaRPr/>
          </a:p>
        </p:txBody>
      </p:sp>
      <p:sp>
        <p:nvSpPr>
          <p:cNvPr id="322" name="Google Shape;322;p20"/>
          <p:cNvSpPr txBox="1"/>
          <p:nvPr>
            <p:ph idx="1" type="subTitle"/>
          </p:nvPr>
        </p:nvSpPr>
        <p:spPr>
          <a:xfrm>
            <a:off x="516500" y="19971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ctrTitle"/>
          </p:nvPr>
        </p:nvSpPr>
        <p:spPr>
          <a:xfrm>
            <a:off x="588450" y="258825"/>
            <a:ext cx="4656900" cy="13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8" name="Google Shape;328;p21"/>
          <p:cNvSpPr txBox="1"/>
          <p:nvPr>
            <p:ph idx="1" type="subTitle"/>
          </p:nvPr>
        </p:nvSpPr>
        <p:spPr>
          <a:xfrm>
            <a:off x="72250" y="1652550"/>
            <a:ext cx="8259000" cy="30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VR App on climbing Mount Everest can provide an immersive and educational experience for user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Users can experience the climb without the physical risks and challenges associated with the real climb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