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95254a8c9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95254a8c9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95254a8c9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95254a8c9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95254a8c9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95254a8c9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5254a8c9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5254a8c9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2034e8f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2034e8f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2034e8f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2034e8f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2034e8f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2034e8f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2034e8f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2034e8f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040ce67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040ce67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2034e8f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2034e8f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5254a8c9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5254a8c9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95254a8c9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95254a8c9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95254a8c9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95254a8c9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5254a8c9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5254a8c9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95254a8c9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95254a8c9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95254a8c9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95254a8c9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5254a8c9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5254a8c9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95254a8c9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95254a8c9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85" name="Shape 85"/>
        <p:cNvGrpSpPr/>
        <p:nvPr/>
      </p:nvGrpSpPr>
      <p:grpSpPr>
        <a:xfrm>
          <a:off x="0" y="0"/>
          <a:ext cx="0" cy="0"/>
          <a:chOff x="0" y="0"/>
          <a:chExt cx="0" cy="0"/>
        </a:xfrm>
      </p:grpSpPr>
      <p:sp>
        <p:nvSpPr>
          <p:cNvPr id="86" name="Google Shape;86;p13"/>
          <p:cNvSpPr txBox="1"/>
          <p:nvPr/>
        </p:nvSpPr>
        <p:spPr>
          <a:xfrm>
            <a:off x="1917000" y="655150"/>
            <a:ext cx="5710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Lato"/>
                <a:ea typeface="Lato"/>
                <a:cs typeface="Lato"/>
                <a:sym typeface="Lato"/>
              </a:rPr>
              <a:t>Dog Diet</a:t>
            </a:r>
            <a:endParaRPr b="1" sz="3300">
              <a:latin typeface="Lato"/>
              <a:ea typeface="Lato"/>
              <a:cs typeface="Lato"/>
              <a:sym typeface="Lato"/>
            </a:endParaRPr>
          </a:p>
        </p:txBody>
      </p:sp>
      <p:pic>
        <p:nvPicPr>
          <p:cNvPr id="87" name="Google Shape;87;p13"/>
          <p:cNvPicPr preferRelativeResize="0"/>
          <p:nvPr/>
        </p:nvPicPr>
        <p:blipFill>
          <a:blip r:embed="rId3">
            <a:alphaModFix/>
          </a:blip>
          <a:stretch>
            <a:fillRect/>
          </a:stretch>
        </p:blipFill>
        <p:spPr>
          <a:xfrm>
            <a:off x="935413" y="1437150"/>
            <a:ext cx="4860175" cy="3241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Opportunity</a:t>
            </a:r>
            <a:endParaRPr/>
          </a:p>
        </p:txBody>
      </p:sp>
      <p:sp>
        <p:nvSpPr>
          <p:cNvPr id="137" name="Google Shape;13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Lot of the dog diet app are </a:t>
            </a:r>
            <a:r>
              <a:rPr lang="en"/>
              <a:t>focused more on losing weight rather than providing a daily dietary plan</a:t>
            </a:r>
            <a:endParaRPr/>
          </a:p>
          <a:p>
            <a:pPr indent="-311150" lvl="0" marL="457200" rtl="0" algn="l">
              <a:spcBef>
                <a:spcPts val="0"/>
              </a:spcBef>
              <a:spcAft>
                <a:spcPts val="0"/>
              </a:spcAft>
              <a:buSzPts val="1300"/>
              <a:buChar char="-"/>
            </a:pPr>
            <a:r>
              <a:rPr lang="en"/>
              <a:t>Most of the apps can only run on  android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SWOT</a:t>
            </a:r>
            <a:endParaRPr/>
          </a:p>
        </p:txBody>
      </p:sp>
      <p:sp>
        <p:nvSpPr>
          <p:cNvPr id="143" name="Google Shape;14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STRENGTH</a:t>
            </a:r>
            <a:r>
              <a:rPr lang="en"/>
              <a:t>- the platform enables users to access dietary plan</a:t>
            </a:r>
            <a:endParaRPr/>
          </a:p>
          <a:p>
            <a:pPr indent="-311150" lvl="0" marL="457200" rtl="0" algn="l">
              <a:spcBef>
                <a:spcPts val="0"/>
              </a:spcBef>
              <a:spcAft>
                <a:spcPts val="0"/>
              </a:spcAft>
              <a:buSzPts val="1300"/>
              <a:buChar char="-"/>
            </a:pPr>
            <a:r>
              <a:rPr lang="en"/>
              <a:t> </a:t>
            </a:r>
            <a:r>
              <a:rPr b="1" lang="en"/>
              <a:t>WEAKNESS</a:t>
            </a:r>
            <a:r>
              <a:rPr lang="en"/>
              <a:t>- the app won’t give extensive day to day dietary pan, but a general one. And is focused on dogs only </a:t>
            </a:r>
            <a:endParaRPr/>
          </a:p>
          <a:p>
            <a:pPr indent="-311150" lvl="0" marL="457200" rtl="0" algn="l">
              <a:spcBef>
                <a:spcPts val="0"/>
              </a:spcBef>
              <a:spcAft>
                <a:spcPts val="0"/>
              </a:spcAft>
              <a:buSzPts val="1300"/>
              <a:buChar char="-"/>
            </a:pPr>
            <a:r>
              <a:rPr b="1" lang="en"/>
              <a:t>OPPORTUNITIES</a:t>
            </a:r>
            <a:r>
              <a:rPr lang="en"/>
              <a:t>- The app will give out </a:t>
            </a:r>
            <a:r>
              <a:rPr lang="en"/>
              <a:t>homemade</a:t>
            </a:r>
            <a:r>
              <a:rPr lang="en"/>
              <a:t> recipes </a:t>
            </a:r>
            <a:endParaRPr/>
          </a:p>
          <a:p>
            <a:pPr indent="-311150" lvl="0" marL="457200" rtl="0" algn="l">
              <a:spcBef>
                <a:spcPts val="0"/>
              </a:spcBef>
              <a:spcAft>
                <a:spcPts val="0"/>
              </a:spcAft>
              <a:buSzPts val="1300"/>
              <a:buChar char="-"/>
            </a:pPr>
            <a:r>
              <a:rPr b="1" lang="en"/>
              <a:t>THREATS</a:t>
            </a:r>
            <a:r>
              <a:rPr lang="en"/>
              <a:t>- some </a:t>
            </a:r>
            <a:r>
              <a:rPr lang="en"/>
              <a:t>features</a:t>
            </a:r>
            <a:r>
              <a:rPr lang="en"/>
              <a:t> can be similar to existing app.Features can also be copied by new or existing app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47" name="Shape 147"/>
        <p:cNvGrpSpPr/>
        <p:nvPr/>
      </p:nvGrpSpPr>
      <p:grpSpPr>
        <a:xfrm>
          <a:off x="0" y="0"/>
          <a:ext cx="0" cy="0"/>
          <a:chOff x="0" y="0"/>
          <a:chExt cx="0" cy="0"/>
        </a:xfrm>
      </p:grpSpPr>
      <p:sp>
        <p:nvSpPr>
          <p:cNvPr id="148" name="Google Shape;14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WoSCoW</a:t>
            </a:r>
            <a:endParaRPr/>
          </a:p>
        </p:txBody>
      </p:sp>
      <p:sp>
        <p:nvSpPr>
          <p:cNvPr id="149" name="Google Shape;149;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MUST HAVE</a:t>
            </a:r>
            <a:r>
              <a:rPr lang="en"/>
              <a:t>-Dietary plan, recipe and nutrition information</a:t>
            </a:r>
            <a:endParaRPr/>
          </a:p>
          <a:p>
            <a:pPr indent="0" lvl="0" marL="457200" rtl="0" algn="l">
              <a:spcBef>
                <a:spcPts val="1600"/>
              </a:spcBef>
              <a:spcAft>
                <a:spcPts val="0"/>
              </a:spcAft>
              <a:buNone/>
            </a:pPr>
            <a:r>
              <a:rPr b="1" lang="en"/>
              <a:t>SHOULD HAVE</a:t>
            </a:r>
            <a:r>
              <a:rPr lang="en"/>
              <a:t> -contact information , profile can be only created on dog’s name </a:t>
            </a:r>
            <a:endParaRPr/>
          </a:p>
          <a:p>
            <a:pPr indent="0" lvl="0" marL="457200" rtl="0" algn="l">
              <a:spcBef>
                <a:spcPts val="1600"/>
              </a:spcBef>
              <a:spcAft>
                <a:spcPts val="0"/>
              </a:spcAft>
              <a:buNone/>
            </a:pPr>
            <a:r>
              <a:rPr b="1" lang="en"/>
              <a:t>COULD HAVE </a:t>
            </a:r>
            <a:r>
              <a:rPr lang="en"/>
              <a:t>-Blogs, any dog related news , information </a:t>
            </a:r>
            <a:endParaRPr/>
          </a:p>
          <a:p>
            <a:pPr indent="0" lvl="0" marL="457200" rtl="0" algn="l">
              <a:spcBef>
                <a:spcPts val="1600"/>
              </a:spcBef>
              <a:spcAft>
                <a:spcPts val="1600"/>
              </a:spcAft>
              <a:buNone/>
            </a:pPr>
            <a:r>
              <a:rPr b="1" lang="en"/>
              <a:t>WON’T HAVE</a:t>
            </a:r>
            <a:r>
              <a:rPr lang="en"/>
              <a:t> -Paid subscription , or membership fees </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5"/>
          <p:cNvPicPr preferRelativeResize="0"/>
          <p:nvPr/>
        </p:nvPicPr>
        <p:blipFill>
          <a:blip r:embed="rId3">
            <a:alphaModFix/>
          </a:blip>
          <a:stretch>
            <a:fillRect/>
          </a:stretch>
        </p:blipFill>
        <p:spPr>
          <a:xfrm>
            <a:off x="271900" y="287275"/>
            <a:ext cx="3331025" cy="476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6"/>
          <p:cNvPicPr preferRelativeResize="0"/>
          <p:nvPr/>
        </p:nvPicPr>
        <p:blipFill>
          <a:blip r:embed="rId3">
            <a:alphaModFix/>
          </a:blip>
          <a:stretch>
            <a:fillRect/>
          </a:stretch>
        </p:blipFill>
        <p:spPr>
          <a:xfrm>
            <a:off x="396576" y="236050"/>
            <a:ext cx="3138600" cy="467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27"/>
          <p:cNvPicPr preferRelativeResize="0"/>
          <p:nvPr/>
        </p:nvPicPr>
        <p:blipFill>
          <a:blip r:embed="rId3">
            <a:alphaModFix/>
          </a:blip>
          <a:stretch>
            <a:fillRect/>
          </a:stretch>
        </p:blipFill>
        <p:spPr>
          <a:xfrm>
            <a:off x="273324" y="205225"/>
            <a:ext cx="4377274" cy="461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28"/>
          <p:cNvPicPr preferRelativeResize="0"/>
          <p:nvPr/>
        </p:nvPicPr>
        <p:blipFill>
          <a:blip r:embed="rId3">
            <a:alphaModFix/>
          </a:blip>
          <a:stretch>
            <a:fillRect/>
          </a:stretch>
        </p:blipFill>
        <p:spPr>
          <a:xfrm>
            <a:off x="290051" y="291963"/>
            <a:ext cx="4089375" cy="4559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183" name="Google Shape;18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Following low- fidelity wireframe showcases the </a:t>
            </a:r>
            <a:r>
              <a:rPr lang="en"/>
              <a:t>initial</a:t>
            </a:r>
            <a:r>
              <a:rPr lang="en"/>
              <a:t> ideas and </a:t>
            </a:r>
            <a:r>
              <a:rPr lang="en"/>
              <a:t>prototype</a:t>
            </a:r>
            <a:r>
              <a:rPr lang="en"/>
              <a:t> of the app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0"/>
          <p:cNvPicPr preferRelativeResize="0"/>
          <p:nvPr/>
        </p:nvPicPr>
        <p:blipFill>
          <a:blip r:embed="rId3">
            <a:alphaModFix/>
          </a:blip>
          <a:stretch>
            <a:fillRect/>
          </a:stretch>
        </p:blipFill>
        <p:spPr>
          <a:xfrm>
            <a:off x="660475" y="748875"/>
            <a:ext cx="2578725" cy="1934054"/>
          </a:xfrm>
          <a:prstGeom prst="rect">
            <a:avLst/>
          </a:prstGeom>
          <a:noFill/>
          <a:ln>
            <a:noFill/>
          </a:ln>
        </p:spPr>
      </p:pic>
      <p:pic>
        <p:nvPicPr>
          <p:cNvPr id="191" name="Google Shape;191;p30"/>
          <p:cNvPicPr preferRelativeResize="0"/>
          <p:nvPr/>
        </p:nvPicPr>
        <p:blipFill>
          <a:blip r:embed="rId4">
            <a:alphaModFix/>
          </a:blip>
          <a:stretch>
            <a:fillRect/>
          </a:stretch>
        </p:blipFill>
        <p:spPr>
          <a:xfrm>
            <a:off x="729450" y="2828025"/>
            <a:ext cx="2578725" cy="1934050"/>
          </a:xfrm>
          <a:prstGeom prst="rect">
            <a:avLst/>
          </a:prstGeom>
          <a:noFill/>
          <a:ln>
            <a:noFill/>
          </a:ln>
        </p:spPr>
      </p:pic>
      <p:pic>
        <p:nvPicPr>
          <p:cNvPr id="192" name="Google Shape;192;p30"/>
          <p:cNvPicPr preferRelativeResize="0"/>
          <p:nvPr/>
        </p:nvPicPr>
        <p:blipFill>
          <a:blip r:embed="rId5">
            <a:alphaModFix/>
          </a:blip>
          <a:stretch>
            <a:fillRect/>
          </a:stretch>
        </p:blipFill>
        <p:spPr>
          <a:xfrm>
            <a:off x="3722825" y="811012"/>
            <a:ext cx="4695325" cy="3521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ToC Project Brief </a:t>
            </a:r>
            <a:endParaRPr sz="1400">
              <a:solidFill>
                <a:srgbClr val="FF9900"/>
              </a:solidFill>
            </a:endParaRPr>
          </a:p>
        </p:txBody>
      </p:sp>
      <p:sp>
        <p:nvSpPr>
          <p:cNvPr id="93" name="Google Shape;93;p14"/>
          <p:cNvSpPr txBox="1"/>
          <p:nvPr>
            <p:ph idx="1" type="body"/>
          </p:nvPr>
        </p:nvSpPr>
        <p:spPr>
          <a:xfrm>
            <a:off x="729450" y="2078875"/>
            <a:ext cx="77280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Background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Project overview</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Goals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Objectives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Target audience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Requirements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Competition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Opportunity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SWOT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startAt="2"/>
            </a:pPr>
            <a:r>
              <a:rPr lang="en" sz="1100">
                <a:solidFill>
                  <a:srgbClr val="000000"/>
                </a:solidFill>
                <a:latin typeface="Arial"/>
                <a:ea typeface="Arial"/>
                <a:cs typeface="Arial"/>
                <a:sym typeface="Arial"/>
              </a:rPr>
              <a:t>MOSCOW</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1500"/>
              <a:t>NYC is filled with dogs and most of the owners are unaware of the dietary requirement for their breed. Dogs have different dietary requirements based on their breed, size. Dogs of different age, breed, weight requires a different diet which dog owners fail to understand</a:t>
            </a:r>
            <a:endParaRPr b="0" sz="1500"/>
          </a:p>
          <a:p>
            <a:pPr indent="0" lvl="0" marL="0" rtl="0" algn="l">
              <a:lnSpc>
                <a:spcPct val="190909"/>
              </a:lnSpc>
              <a:spcBef>
                <a:spcPts val="1700"/>
              </a:spcBef>
              <a:spcAft>
                <a:spcPts val="0"/>
              </a:spcAft>
              <a:buNone/>
            </a:pPr>
            <a:r>
              <a:t/>
            </a:r>
            <a:endParaRPr b="0"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1700"/>
              <a:t>Dog owners have to do some research or reach out to their veteran for these information </a:t>
            </a:r>
            <a:endParaRPr b="0" sz="1700"/>
          </a:p>
          <a:p>
            <a:pPr indent="0" lvl="0" marL="0" rtl="0" algn="l">
              <a:spcBef>
                <a:spcPts val="0"/>
              </a:spcBef>
              <a:spcAft>
                <a:spcPts val="0"/>
              </a:spcAft>
              <a:buNone/>
            </a:pPr>
            <a:r>
              <a:t/>
            </a:r>
            <a:endParaRPr b="0" sz="1700"/>
          </a:p>
          <a:p>
            <a:pPr indent="0" lvl="0" marL="0" rtl="0" algn="l">
              <a:spcBef>
                <a:spcPts val="0"/>
              </a:spcBef>
              <a:spcAft>
                <a:spcPts val="0"/>
              </a:spcAft>
              <a:buNone/>
            </a:pPr>
            <a:r>
              <a:rPr b="0" lang="en" sz="1700"/>
              <a:t>To create an informative app where the users can get access to their dog’s dietary plan </a:t>
            </a:r>
            <a:endParaRPr b="0"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1800"/>
              <a:t>To create an app which will provide a dietary plan for the dog according to their breed, weight and age.   </a:t>
            </a:r>
            <a:endParaRPr b="0" sz="1800"/>
          </a:p>
          <a:p>
            <a:pPr indent="0" lvl="0" marL="0" rtl="0" algn="l">
              <a:spcBef>
                <a:spcPts val="0"/>
              </a:spcBef>
              <a:spcAft>
                <a:spcPts val="0"/>
              </a:spcAft>
              <a:buNone/>
            </a:pPr>
            <a:r>
              <a:rPr b="0" lang="en" sz="1800"/>
              <a:t> </a:t>
            </a:r>
            <a:endParaRPr b="0"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816625" y="1307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b="0" sz="2100"/>
          </a:p>
          <a:p>
            <a:pPr indent="0" lvl="0" marL="0" rtl="0" algn="l">
              <a:spcBef>
                <a:spcPts val="0"/>
              </a:spcBef>
              <a:spcAft>
                <a:spcPts val="0"/>
              </a:spcAft>
              <a:buNone/>
            </a:pPr>
            <a:r>
              <a:rPr b="0" lang="en" sz="2100"/>
              <a:t>-make a dietary plan for the dog </a:t>
            </a:r>
            <a:endParaRPr b="0" sz="2100"/>
          </a:p>
          <a:p>
            <a:pPr indent="0" lvl="0" marL="0" rtl="0" algn="l">
              <a:spcBef>
                <a:spcPts val="0"/>
              </a:spcBef>
              <a:spcAft>
                <a:spcPts val="0"/>
              </a:spcAft>
              <a:buNone/>
            </a:pPr>
            <a:r>
              <a:rPr b="0" lang="en" sz="2100"/>
              <a:t>- the portion of the dog for food </a:t>
            </a:r>
            <a:endParaRPr b="0" sz="2100"/>
          </a:p>
          <a:p>
            <a:pPr indent="0" lvl="0" marL="0" rtl="0" algn="l">
              <a:spcBef>
                <a:spcPts val="0"/>
              </a:spcBef>
              <a:spcAft>
                <a:spcPts val="0"/>
              </a:spcAft>
              <a:buNone/>
            </a:pPr>
            <a:r>
              <a:rPr b="0" lang="en" sz="2100"/>
              <a:t>- profile of the dog and breed information </a:t>
            </a:r>
            <a:endParaRPr b="0" sz="2100"/>
          </a:p>
          <a:p>
            <a:pPr indent="0" lvl="0" marL="0" rtl="0" algn="l">
              <a:spcBef>
                <a:spcPts val="0"/>
              </a:spcBef>
              <a:spcAft>
                <a:spcPts val="0"/>
              </a:spcAft>
              <a:buNone/>
            </a:pPr>
            <a:r>
              <a:t/>
            </a:r>
            <a:endParaRPr b="0"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19" name="Google Shape;11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Dog owners </a:t>
            </a:r>
            <a:endParaRPr/>
          </a:p>
          <a:p>
            <a:pPr indent="-311150" lvl="0" marL="457200" rtl="0" algn="l">
              <a:spcBef>
                <a:spcPts val="0"/>
              </a:spcBef>
              <a:spcAft>
                <a:spcPts val="0"/>
              </a:spcAft>
              <a:buSzPts val="1300"/>
              <a:buChar char="-"/>
            </a:pPr>
            <a:r>
              <a:rPr lang="en"/>
              <a:t>Dog sitters </a:t>
            </a:r>
            <a:endParaRPr/>
          </a:p>
          <a:p>
            <a:pPr indent="-311150" lvl="0" marL="457200" rtl="0" algn="l">
              <a:spcBef>
                <a:spcPts val="0"/>
              </a:spcBef>
              <a:spcAft>
                <a:spcPts val="0"/>
              </a:spcAft>
              <a:buSzPts val="1300"/>
              <a:buChar char="-"/>
            </a:pPr>
            <a:r>
              <a:rPr lang="en"/>
              <a:t>According to NYC Economic </a:t>
            </a:r>
            <a:r>
              <a:rPr lang="en"/>
              <a:t>Development</a:t>
            </a:r>
            <a:r>
              <a:rPr lang="en"/>
              <a:t> Corporation, there are </a:t>
            </a:r>
            <a:r>
              <a:rPr lang="en"/>
              <a:t>roughly</a:t>
            </a:r>
            <a:r>
              <a:rPr lang="en"/>
              <a:t> 1.1 million pets in the city - 600,000 dogs . That amounts to about one pet in every three homes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25" name="Google Shape;125;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Technical Requirements-</a:t>
            </a:r>
            <a:r>
              <a:rPr lang="en" sz="1500">
                <a:solidFill>
                  <a:schemeClr val="lt1"/>
                </a:solidFill>
              </a:rPr>
              <a:t>-</a:t>
            </a:r>
            <a:r>
              <a:rPr lang="en" sz="1500">
                <a:solidFill>
                  <a:srgbClr val="000000"/>
                </a:solidFill>
              </a:rPr>
              <a:t>  smartphones , laptop , </a:t>
            </a:r>
            <a:endParaRPr sz="1500">
              <a:solidFill>
                <a:srgbClr val="000000"/>
              </a:solidFill>
            </a:endParaRPr>
          </a:p>
          <a:p>
            <a:pPr indent="-311150" lvl="0" marL="457200" rtl="0" algn="l">
              <a:spcBef>
                <a:spcPts val="0"/>
              </a:spcBef>
              <a:spcAft>
                <a:spcPts val="0"/>
              </a:spcAft>
              <a:buClr>
                <a:srgbClr val="000000"/>
              </a:buClr>
              <a:buSzPts val="1300"/>
              <a:buChar char="-"/>
            </a:pPr>
            <a:r>
              <a:rPr lang="en" sz="1500">
                <a:solidFill>
                  <a:srgbClr val="000000"/>
                </a:solidFill>
              </a:rPr>
              <a:t>-operating system IOS, Android . </a:t>
            </a:r>
            <a:r>
              <a:rPr lang="en">
                <a:solidFill>
                  <a:srgbClr val="000000"/>
                </a:solidFill>
              </a:rPr>
              <a:t> </a:t>
            </a:r>
            <a:endParaRPr>
              <a:solidFill>
                <a:srgbClr val="000000"/>
              </a:solidFill>
            </a:endParaRPr>
          </a:p>
          <a:p>
            <a:pPr indent="-311150" lvl="0" marL="457200" rtl="0" algn="l">
              <a:spcBef>
                <a:spcPts val="0"/>
              </a:spcBef>
              <a:spcAft>
                <a:spcPts val="0"/>
              </a:spcAft>
              <a:buSzPts val="1300"/>
              <a:buChar char="-"/>
            </a:pPr>
            <a:r>
              <a:rPr lang="en"/>
              <a:t>Functional Requirements - the app will have filters such as breed, age and weight </a:t>
            </a:r>
            <a:endParaRPr/>
          </a:p>
          <a:p>
            <a:pPr indent="-311150" lvl="0" marL="457200" rtl="0" algn="l">
              <a:spcBef>
                <a:spcPts val="0"/>
              </a:spcBef>
              <a:spcAft>
                <a:spcPts val="0"/>
              </a:spcAft>
              <a:buSzPts val="1300"/>
              <a:buChar char="-"/>
            </a:pPr>
            <a:r>
              <a:rPr lang="en"/>
              <a:t>Non- functional requirements </a:t>
            </a:r>
            <a:endParaRPr/>
          </a:p>
          <a:p>
            <a:pPr indent="-311150" lvl="0" marL="457200" rtl="0" algn="l">
              <a:spcBef>
                <a:spcPts val="0"/>
              </a:spcBef>
              <a:spcAft>
                <a:spcPts val="0"/>
              </a:spcAft>
              <a:buSzPts val="1300"/>
              <a:buChar char="-"/>
            </a:pPr>
            <a:r>
              <a:rPr lang="en"/>
              <a:t>The app should be able to handle 2 million users without performance issue</a:t>
            </a:r>
            <a:endParaRPr/>
          </a:p>
          <a:p>
            <a:pPr indent="-311150" lvl="0" marL="457200" rtl="0" algn="l">
              <a:spcBef>
                <a:spcPts val="0"/>
              </a:spcBef>
              <a:spcAft>
                <a:spcPts val="0"/>
              </a:spcAft>
              <a:buSzPts val="1300"/>
              <a:buChar char="-"/>
            </a:pPr>
            <a:r>
              <a:rPr lang="en"/>
              <a:t>The dog owner needs to make a profile with their name and </a:t>
            </a:r>
            <a:r>
              <a:rPr lang="en"/>
              <a:t>credentials</a:t>
            </a:r>
            <a:r>
              <a:rPr lang="en"/>
              <a:t> to access the service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9340"/>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a:t>
            </a:r>
            <a:endParaRPr/>
          </a:p>
        </p:txBody>
      </p:sp>
      <p:sp>
        <p:nvSpPr>
          <p:cNvPr id="131" name="Google Shape;13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Barfastic -BARF Diet for Dogs </a:t>
            </a:r>
            <a:endParaRPr/>
          </a:p>
          <a:p>
            <a:pPr indent="-311150" lvl="0" marL="457200" rtl="0" algn="l">
              <a:spcBef>
                <a:spcPts val="0"/>
              </a:spcBef>
              <a:spcAft>
                <a:spcPts val="0"/>
              </a:spcAft>
              <a:buSzPts val="1300"/>
              <a:buChar char="-"/>
            </a:pPr>
            <a:r>
              <a:rPr lang="en"/>
              <a:t> Founded- </a:t>
            </a:r>
            <a:r>
              <a:rPr lang="en"/>
              <a:t>december</a:t>
            </a:r>
            <a:r>
              <a:rPr lang="en"/>
              <a:t> 2 , 2020</a:t>
            </a:r>
            <a:endParaRPr/>
          </a:p>
          <a:p>
            <a:pPr indent="-311150" lvl="0" marL="457200" rtl="0" algn="l">
              <a:spcBef>
                <a:spcPts val="0"/>
              </a:spcBef>
              <a:spcAft>
                <a:spcPts val="0"/>
              </a:spcAft>
              <a:buSzPts val="1300"/>
              <a:buChar char="-"/>
            </a:pPr>
            <a:r>
              <a:rPr lang="en"/>
              <a:t> Only available on Andriod </a:t>
            </a:r>
            <a:endParaRPr/>
          </a:p>
          <a:p>
            <a:pPr indent="-311150" lvl="0" marL="457200" rtl="0" algn="l">
              <a:spcBef>
                <a:spcPts val="0"/>
              </a:spcBef>
              <a:spcAft>
                <a:spcPts val="0"/>
              </a:spcAft>
              <a:buSzPts val="1300"/>
              <a:buChar char="-"/>
            </a:pPr>
            <a:r>
              <a:rPr lang="en"/>
              <a:t>The Fat Dog Diet </a:t>
            </a:r>
            <a:endParaRPr/>
          </a:p>
          <a:p>
            <a:pPr indent="-311150" lvl="0" marL="457200" rtl="0" algn="l">
              <a:spcBef>
                <a:spcPts val="0"/>
              </a:spcBef>
              <a:spcAft>
                <a:spcPts val="0"/>
              </a:spcAft>
              <a:buSzPts val="1300"/>
              <a:buChar char="-"/>
            </a:pPr>
            <a:r>
              <a:rPr lang="en"/>
              <a:t>- focuses more on losing weight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