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  <p:sldId id="264" r:id="rId7"/>
    <p:sldId id="265" r:id="rId8"/>
    <p:sldId id="263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123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A2186-0BEE-B6DE-4D2E-197F72AD3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77E7B-6AC9-F600-A4D4-DC78059435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5346D-4AFB-B539-F2E9-8FD321DB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33B00-162B-AA7F-D606-86F70757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57720-C8EB-DB12-6576-6DD367170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762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8E2F-876F-7490-94C0-17F99C956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E498CC-7222-2FF0-6A0E-DC8122AC98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A47045-3286-400C-7385-CF807F04F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8194B-AE35-E5B3-52EC-612ADE17A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F058C-FCAF-20DC-462D-944422F2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2060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BED1BC-C087-978C-B2A9-0E3FD8D2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9C0A0-CB65-DE44-FCE1-DEF600A22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40AEA-5363-5CF3-B5C4-C1B0777AF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841F0-E30A-1DD2-1B35-BF016C73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15E41-83F1-8FCB-A11C-0952D6836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938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568FC-23A0-15E0-4DF3-96CBB5E5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B60DD-E175-AD40-B1AE-389076C3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F28AC-A708-F048-C62E-56C21DAB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4BC2A-6F71-9801-DF29-374D06DBA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F7821-0715-2BB3-4492-148D43F34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3375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2207F-0233-E5C9-9A31-0FECB5187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98904A-6A2E-9BCF-262E-3FD88E177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38774-1742-E530-D5FE-7E6D4768E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0FD51-895D-E1EE-FEBB-500FE1F7E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1AC93-B17B-03CF-1B56-332C92F9F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660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A326-710B-8895-7F11-8CC24DEC9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33715B-A96C-6A13-C1B8-ECC866D932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CFA3C-74EC-47EF-044F-A95026F60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35429-4EAC-D4E3-94BA-AA9999550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EDAF8-6802-E9DE-EFB0-67804DCD9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E4FAF-43DC-DF48-DC5E-BEC38CB6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70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F182B-CDF4-950E-5C72-8D07E530B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8A371-5702-A035-F016-88A7EEABB8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65EE9-1F7B-6DA9-B517-FB53BA796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7A7FDB-84A4-098D-4CF3-6585D6BEAA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ECAF47-D3A8-7483-9EA1-0B80CC9EBD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F7B039-353E-CE88-B1FB-DD1CA95E6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B06CDB-95F5-DCFB-5CE7-C69173C4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7281D2-0F58-C77E-B800-9FDC12B5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0557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35F1-0BE3-503A-5A0E-594848E48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C856-D853-BD7B-43D9-6D1E6D610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408D3-4F27-555B-EA95-6DE727816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D3D730-BA91-8CD1-C66A-765DABD56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3980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64BA3-8374-FA3B-7E35-34CA4A54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A08E42-C741-A2D8-0EB1-0FD6BC42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11D88-EA89-AF9E-44DC-3A588CE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252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4000E-F928-2526-C69C-5280EE461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3F302-38A0-D85A-36C8-82A30419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3F7EE-A215-1F51-84D1-801840C64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6AC55-9EDF-1FA7-3BCB-448E4789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F2BBD-299D-13A8-AA85-CD4F14BD7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E2892-DF71-3CEE-4373-F4F39BE9A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6544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8336-701D-66DD-D4C3-5570DB7BF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09EBB3-751C-6913-7513-E9FF25C60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D9914-2A3A-B54C-166C-BF52B1AAD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C763FD-A96C-C995-52B4-3368A9C3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CB3E5A-7B9B-4F95-7480-E0B5C845C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830D1-1D11-985C-CB5A-973A0E511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7292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798B10-4E2C-D577-CEC8-6ABE592F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56125-71B9-0B5A-6E70-3E9670619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BC9F9-C63D-0C1B-84C5-34CD729884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3F78A9-85ED-4B6C-98BF-75BF2C235F5D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4F57E-E932-808C-A8A8-DD6B24EB4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497F9-0D1B-D05A-ED7E-8222437A7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35209-38DA-4F50-8269-5709628406F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82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3992A51-FD5F-41FE-E073-2C1F86DC7770}"/>
              </a:ext>
            </a:extLst>
          </p:cNvPr>
          <p:cNvSpPr/>
          <p:nvPr/>
        </p:nvSpPr>
        <p:spPr>
          <a:xfrm>
            <a:off x="6607276" y="2688317"/>
            <a:ext cx="5211093" cy="22966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7328EC1-5204-091E-AEB2-8BC1E81A2B8A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17706A-1FA2-FB56-085F-3C38DF96451D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0EE850-F96C-3357-D30D-F962BFECD65B}"/>
              </a:ext>
            </a:extLst>
          </p:cNvPr>
          <p:cNvSpPr/>
          <p:nvPr/>
        </p:nvSpPr>
        <p:spPr>
          <a:xfrm>
            <a:off x="550606" y="1130710"/>
            <a:ext cx="1622322" cy="26926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2C621-D3C2-0030-D8A1-73631833854A}"/>
              </a:ext>
            </a:extLst>
          </p:cNvPr>
          <p:cNvSpPr/>
          <p:nvPr/>
        </p:nvSpPr>
        <p:spPr>
          <a:xfrm>
            <a:off x="850488" y="1445342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6FFA0E5-9F14-BECA-280D-14696191AACC}"/>
              </a:ext>
            </a:extLst>
          </p:cNvPr>
          <p:cNvSpPr/>
          <p:nvPr/>
        </p:nvSpPr>
        <p:spPr>
          <a:xfrm>
            <a:off x="850488" y="2245968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23057F-B52A-98D9-7B54-1C34D8974262}"/>
              </a:ext>
            </a:extLst>
          </p:cNvPr>
          <p:cNvSpPr/>
          <p:nvPr/>
        </p:nvSpPr>
        <p:spPr>
          <a:xfrm>
            <a:off x="850488" y="3046594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DCC3E-4665-07A6-6834-CC7421BEBE1A}"/>
              </a:ext>
            </a:extLst>
          </p:cNvPr>
          <p:cNvSpPr txBox="1"/>
          <p:nvPr/>
        </p:nvSpPr>
        <p:spPr>
          <a:xfrm>
            <a:off x="1456401" y="1491734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214EE2-D20C-B773-8411-A82AA33450AE}"/>
              </a:ext>
            </a:extLst>
          </p:cNvPr>
          <p:cNvSpPr txBox="1"/>
          <p:nvPr/>
        </p:nvSpPr>
        <p:spPr>
          <a:xfrm>
            <a:off x="1456401" y="2288207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336A0E-6EFA-95EB-1A77-0067891D3565}"/>
              </a:ext>
            </a:extLst>
          </p:cNvPr>
          <p:cNvSpPr txBox="1"/>
          <p:nvPr/>
        </p:nvSpPr>
        <p:spPr>
          <a:xfrm>
            <a:off x="1456401" y="3092986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DF8C6-BBB0-7444-507A-667838060AFA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902ED43-0B4F-4195-63D9-1E43A8D65050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213B3E-0501-6ED1-4E6F-F22639635617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4B3047C-497A-BFFA-63DD-9AF14FA5ED58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47F63-E047-5A1C-5BD6-00E959B153EE}"/>
              </a:ext>
            </a:extLst>
          </p:cNvPr>
          <p:cNvSpPr/>
          <p:nvPr/>
        </p:nvSpPr>
        <p:spPr>
          <a:xfrm>
            <a:off x="6607275" y="3229194"/>
            <a:ext cx="5211095" cy="7611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983301-0A3A-2F82-AEAC-B4E5F3F41722}"/>
              </a:ext>
            </a:extLst>
          </p:cNvPr>
          <p:cNvSpPr/>
          <p:nvPr/>
        </p:nvSpPr>
        <p:spPr>
          <a:xfrm>
            <a:off x="6607276" y="2708086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715DC32-F5FD-E9AD-BD43-D40AAE71CF8A}"/>
              </a:ext>
            </a:extLst>
          </p:cNvPr>
          <p:cNvSpPr/>
          <p:nvPr/>
        </p:nvSpPr>
        <p:spPr>
          <a:xfrm>
            <a:off x="6966153" y="3403881"/>
            <a:ext cx="462117" cy="46211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9783FBB-5963-E7D6-80CA-6A546969548A}"/>
              </a:ext>
            </a:extLst>
          </p:cNvPr>
          <p:cNvSpPr/>
          <p:nvPr/>
        </p:nvSpPr>
        <p:spPr>
          <a:xfrm>
            <a:off x="8640703" y="3388266"/>
            <a:ext cx="462117" cy="462117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E2610C2-975C-A07A-1530-4C925EA5D507}"/>
              </a:ext>
            </a:extLst>
          </p:cNvPr>
          <p:cNvSpPr/>
          <p:nvPr/>
        </p:nvSpPr>
        <p:spPr>
          <a:xfrm>
            <a:off x="10243969" y="3403881"/>
            <a:ext cx="462117" cy="462117"/>
          </a:xfrm>
          <a:prstGeom prst="ellipse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C84D758-51D4-6C7C-A2BE-693BC2931381}"/>
              </a:ext>
            </a:extLst>
          </p:cNvPr>
          <p:cNvSpPr txBox="1"/>
          <p:nvPr/>
        </p:nvSpPr>
        <p:spPr>
          <a:xfrm>
            <a:off x="7572066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E108F6-3160-958E-B469-625BC5860966}"/>
              </a:ext>
            </a:extLst>
          </p:cNvPr>
          <p:cNvSpPr txBox="1"/>
          <p:nvPr/>
        </p:nvSpPr>
        <p:spPr>
          <a:xfrm>
            <a:off x="9246616" y="3430505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4EFC5F-04D0-9C9B-69DB-636629D7FA0B}"/>
              </a:ext>
            </a:extLst>
          </p:cNvPr>
          <p:cNvSpPr txBox="1"/>
          <p:nvPr/>
        </p:nvSpPr>
        <p:spPr>
          <a:xfrm>
            <a:off x="10849882" y="3450273"/>
            <a:ext cx="5727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B3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93A91A-0CA5-13D7-4D81-15CF9827435A}"/>
              </a:ext>
            </a:extLst>
          </p:cNvPr>
          <p:cNvSpPr/>
          <p:nvPr/>
        </p:nvSpPr>
        <p:spPr>
          <a:xfrm>
            <a:off x="6655195" y="4010529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F362C9-89CB-B1AE-C1BB-1590D460794B}"/>
              </a:ext>
            </a:extLst>
          </p:cNvPr>
          <p:cNvSpPr/>
          <p:nvPr/>
        </p:nvSpPr>
        <p:spPr>
          <a:xfrm>
            <a:off x="9586450" y="4010529"/>
            <a:ext cx="657519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182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18A76-541D-02F5-6E23-7BF114278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671E5E-3841-B41B-C992-8368A6837B62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F408152-6920-171F-4C35-84CA4622483A}"/>
              </a:ext>
            </a:extLst>
          </p:cNvPr>
          <p:cNvSpPr/>
          <p:nvPr/>
        </p:nvSpPr>
        <p:spPr>
          <a:xfrm>
            <a:off x="626805" y="1882879"/>
            <a:ext cx="7250369" cy="37273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9F7406A-6577-D0A4-8E0B-666CADCC4778}"/>
              </a:ext>
            </a:extLst>
          </p:cNvPr>
          <p:cNvSpPr/>
          <p:nvPr/>
        </p:nvSpPr>
        <p:spPr>
          <a:xfrm>
            <a:off x="828064" y="2568677"/>
            <a:ext cx="6090769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5D4FCE5-19D0-D317-197A-3372702530DF}"/>
              </a:ext>
            </a:extLst>
          </p:cNvPr>
          <p:cNvSpPr/>
          <p:nvPr/>
        </p:nvSpPr>
        <p:spPr>
          <a:xfrm>
            <a:off x="1003809" y="4535126"/>
            <a:ext cx="5997065" cy="87998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91184-7105-E8E9-D7EF-6E91EFDD55F3}"/>
              </a:ext>
            </a:extLst>
          </p:cNvPr>
          <p:cNvSpPr txBox="1"/>
          <p:nvPr/>
        </p:nvSpPr>
        <p:spPr>
          <a:xfrm>
            <a:off x="828065" y="2085963"/>
            <a:ext cx="2846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SIMULATION CONTROLS</a:t>
            </a:r>
          </a:p>
        </p:txBody>
      </p:sp>
    </p:spTree>
    <p:extLst>
      <p:ext uri="{BB962C8B-B14F-4D97-AF65-F5344CB8AC3E}">
        <p14:creationId xmlns:p14="http://schemas.microsoft.com/office/powerpoint/2010/main" val="3369075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359EBEA-EA89-7138-FEFB-36DB4C11BCA5}"/>
              </a:ext>
            </a:extLst>
          </p:cNvPr>
          <p:cNvSpPr/>
          <p:nvPr/>
        </p:nvSpPr>
        <p:spPr>
          <a:xfrm>
            <a:off x="7086600" y="1668979"/>
            <a:ext cx="1568547" cy="352004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725D07-C1F9-37E8-A8AC-E669C5C9D150}"/>
              </a:ext>
            </a:extLst>
          </p:cNvPr>
          <p:cNvSpPr/>
          <p:nvPr/>
        </p:nvSpPr>
        <p:spPr>
          <a:xfrm>
            <a:off x="550604" y="609600"/>
            <a:ext cx="5211095" cy="32137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84DCC1-DF11-DF8A-7C1E-C56837B1E9D2}"/>
              </a:ext>
            </a:extLst>
          </p:cNvPr>
          <p:cNvSpPr/>
          <p:nvPr/>
        </p:nvSpPr>
        <p:spPr>
          <a:xfrm>
            <a:off x="550605" y="609601"/>
            <a:ext cx="5211095" cy="5436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dirty="0"/>
              <a:t>BLADE COUNTER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4B6564-02F3-E2AC-87BB-186AC46A745E}"/>
              </a:ext>
            </a:extLst>
          </p:cNvPr>
          <p:cNvSpPr/>
          <p:nvPr/>
        </p:nvSpPr>
        <p:spPr>
          <a:xfrm>
            <a:off x="7086600" y="1121797"/>
            <a:ext cx="1568547" cy="3479215"/>
          </a:xfrm>
          <a:prstGeom prst="roundRect">
            <a:avLst>
              <a:gd name="adj" fmla="val 82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DE09D6C-DD39-2D52-2236-EC669505C7BE}"/>
              </a:ext>
            </a:extLst>
          </p:cNvPr>
          <p:cNvSpPr/>
          <p:nvPr/>
        </p:nvSpPr>
        <p:spPr>
          <a:xfrm>
            <a:off x="2172927" y="1156777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BLADE COUNT (RUNNING):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2ED0A5-6195-BACD-D351-0E1CBB601D47}"/>
              </a:ext>
            </a:extLst>
          </p:cNvPr>
          <p:cNvSpPr/>
          <p:nvPr/>
        </p:nvSpPr>
        <p:spPr>
          <a:xfrm>
            <a:off x="5152103" y="1156777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7D212C-6B86-BB42-087A-B4DA8E6F932C}"/>
              </a:ext>
            </a:extLst>
          </p:cNvPr>
          <p:cNvSpPr/>
          <p:nvPr/>
        </p:nvSpPr>
        <p:spPr>
          <a:xfrm>
            <a:off x="2172927" y="1932431"/>
            <a:ext cx="3588774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dirty="0"/>
              <a:t>CURRENT BLADE: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C04EDD-4B87-2344-22E3-54FFD72D05AC}"/>
              </a:ext>
            </a:extLst>
          </p:cNvPr>
          <p:cNvSpPr/>
          <p:nvPr/>
        </p:nvSpPr>
        <p:spPr>
          <a:xfrm>
            <a:off x="5152103" y="1932431"/>
            <a:ext cx="609597" cy="7756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6AA5336-8842-6B5F-3AC4-22267777EC23}"/>
              </a:ext>
            </a:extLst>
          </p:cNvPr>
          <p:cNvSpPr/>
          <p:nvPr/>
        </p:nvSpPr>
        <p:spPr>
          <a:xfrm>
            <a:off x="7086600" y="961550"/>
            <a:ext cx="1568547" cy="91149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b="1" dirty="0"/>
              <a:t>BLADE COUNTER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22A3520-4311-E01D-4490-7075BE05FE14}"/>
              </a:ext>
            </a:extLst>
          </p:cNvPr>
          <p:cNvSpPr/>
          <p:nvPr/>
        </p:nvSpPr>
        <p:spPr>
          <a:xfrm>
            <a:off x="7642425" y="2191758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EDABB93-8EF8-74D8-321C-6A4DE1898D2D}"/>
              </a:ext>
            </a:extLst>
          </p:cNvPr>
          <p:cNvSpPr/>
          <p:nvPr/>
        </p:nvSpPr>
        <p:spPr>
          <a:xfrm>
            <a:off x="7642425" y="2992384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78B1445-B513-DC7E-1F97-BFBBD8498F21}"/>
              </a:ext>
            </a:extLst>
          </p:cNvPr>
          <p:cNvSpPr/>
          <p:nvPr/>
        </p:nvSpPr>
        <p:spPr>
          <a:xfrm>
            <a:off x="7642425" y="3793010"/>
            <a:ext cx="572730" cy="35994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732264-DF39-868F-321B-C2BD3218AC5D}"/>
              </a:ext>
            </a:extLst>
          </p:cNvPr>
          <p:cNvSpPr txBox="1"/>
          <p:nvPr/>
        </p:nvSpPr>
        <p:spPr>
          <a:xfrm>
            <a:off x="7156637" y="4648148"/>
            <a:ext cx="18456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/>
              <a:t>TOTAL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81CA197-48EA-5357-30B5-E59D4525A4C9}"/>
              </a:ext>
            </a:extLst>
          </p:cNvPr>
          <p:cNvSpPr/>
          <p:nvPr/>
        </p:nvSpPr>
        <p:spPr>
          <a:xfrm>
            <a:off x="7952638" y="4648148"/>
            <a:ext cx="525034" cy="346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6371D4E-225B-F097-0B23-EA00BAFA723C}"/>
              </a:ext>
            </a:extLst>
          </p:cNvPr>
          <p:cNvSpPr/>
          <p:nvPr/>
        </p:nvSpPr>
        <p:spPr>
          <a:xfrm>
            <a:off x="7108988" y="4525455"/>
            <a:ext cx="1509232" cy="922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FB451A66-1A63-E113-BF2F-260066AE6986}"/>
              </a:ext>
            </a:extLst>
          </p:cNvPr>
          <p:cNvCxnSpPr>
            <a:cxnSpLocks/>
          </p:cNvCxnSpPr>
          <p:nvPr/>
        </p:nvCxnSpPr>
        <p:spPr>
          <a:xfrm>
            <a:off x="7086600" y="4538609"/>
            <a:ext cx="1568547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D44E66-D0A9-685A-957F-EDB4737C3D2C}"/>
              </a:ext>
            </a:extLst>
          </p:cNvPr>
          <p:cNvSpPr/>
          <p:nvPr/>
        </p:nvSpPr>
        <p:spPr>
          <a:xfrm>
            <a:off x="7095841" y="1791786"/>
            <a:ext cx="1559306" cy="2055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F7CBB1E-8D74-FABF-B342-0D2C07E94F84}"/>
              </a:ext>
            </a:extLst>
          </p:cNvPr>
          <p:cNvCxnSpPr>
            <a:cxnSpLocks/>
          </p:cNvCxnSpPr>
          <p:nvPr/>
        </p:nvCxnSpPr>
        <p:spPr>
          <a:xfrm>
            <a:off x="7086600" y="1783646"/>
            <a:ext cx="15685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0670836-3263-7CC6-773D-A5A45507F4AD}"/>
              </a:ext>
            </a:extLst>
          </p:cNvPr>
          <p:cNvGrpSpPr/>
          <p:nvPr/>
        </p:nvGrpSpPr>
        <p:grpSpPr>
          <a:xfrm>
            <a:off x="2073658" y="4487033"/>
            <a:ext cx="1697619" cy="1391772"/>
            <a:chOff x="9579358" y="1178552"/>
            <a:chExt cx="1697619" cy="1391772"/>
          </a:xfrm>
        </p:grpSpPr>
        <p:sp>
          <p:nvSpPr>
            <p:cNvPr id="60" name="Isosceles Triangle 59">
              <a:extLst>
                <a:ext uri="{FF2B5EF4-FFF2-40B4-BE49-F238E27FC236}">
                  <a16:creationId xmlns:a16="http://schemas.microsoft.com/office/drawing/2014/main" id="{77CDC5E6-A482-A92C-91BA-D50113CB8EB0}"/>
                </a:ext>
              </a:extLst>
            </p:cNvPr>
            <p:cNvSpPr/>
            <p:nvPr/>
          </p:nvSpPr>
          <p:spPr>
            <a:xfrm>
              <a:off x="9839010" y="1388676"/>
              <a:ext cx="1100976" cy="949117"/>
            </a:xfrm>
            <a:prstGeom prst="triangl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4FEFFD8-000E-5E8F-2ECD-52B61E764EA0}"/>
                </a:ext>
              </a:extLst>
            </p:cNvPr>
            <p:cNvGrpSpPr/>
            <p:nvPr/>
          </p:nvGrpSpPr>
          <p:grpSpPr>
            <a:xfrm>
              <a:off x="10152088" y="1178552"/>
              <a:ext cx="572730" cy="462117"/>
              <a:chOff x="7303929" y="2187088"/>
              <a:chExt cx="572730" cy="462117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38EAAD3-BE04-ABFD-53BB-D2E7DD8DC462}"/>
                  </a:ext>
                </a:extLst>
              </p:cNvPr>
              <p:cNvSpPr/>
              <p:nvPr/>
            </p:nvSpPr>
            <p:spPr>
              <a:xfrm>
                <a:off x="7310281" y="2187088"/>
                <a:ext cx="462117" cy="462117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EC5E061-24CE-B055-EAB5-21605D8B792B}"/>
                  </a:ext>
                </a:extLst>
              </p:cNvPr>
              <p:cNvSpPr txBox="1"/>
              <p:nvPr/>
            </p:nvSpPr>
            <p:spPr>
              <a:xfrm>
                <a:off x="7303929" y="2216629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B1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C217EA-24DD-A1D4-825B-F59598FEFFF1}"/>
                </a:ext>
              </a:extLst>
            </p:cNvPr>
            <p:cNvGrpSpPr/>
            <p:nvPr/>
          </p:nvGrpSpPr>
          <p:grpSpPr>
            <a:xfrm>
              <a:off x="10704247" y="2108207"/>
              <a:ext cx="572730" cy="462117"/>
              <a:chOff x="7303929" y="2987714"/>
              <a:chExt cx="572730" cy="462117"/>
            </a:xfrm>
          </p:grpSpPr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2544C502-AD6F-E9DB-A624-87A2C90F0E16}"/>
                  </a:ext>
                </a:extLst>
              </p:cNvPr>
              <p:cNvSpPr/>
              <p:nvPr/>
            </p:nvSpPr>
            <p:spPr>
              <a:xfrm>
                <a:off x="7310281" y="2987714"/>
                <a:ext cx="462117" cy="462117"/>
              </a:xfrm>
              <a:prstGeom prst="ellipse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BF17A01-6852-DB4B-49CF-820B3743CE2B}"/>
                  </a:ext>
                </a:extLst>
              </p:cNvPr>
              <p:cNvSpPr txBox="1"/>
              <p:nvPr/>
            </p:nvSpPr>
            <p:spPr>
              <a:xfrm>
                <a:off x="7303929" y="3018010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B2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D6525352-B07E-E0E6-7E1D-4745912B0E5C}"/>
                </a:ext>
              </a:extLst>
            </p:cNvPr>
            <p:cNvGrpSpPr/>
            <p:nvPr/>
          </p:nvGrpSpPr>
          <p:grpSpPr>
            <a:xfrm>
              <a:off x="9579358" y="2091650"/>
              <a:ext cx="572730" cy="462117"/>
              <a:chOff x="7303929" y="3788340"/>
              <a:chExt cx="572730" cy="462117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0323A7E-650F-41C7-E2EA-DBE77A509F6C}"/>
                  </a:ext>
                </a:extLst>
              </p:cNvPr>
              <p:cNvSpPr/>
              <p:nvPr/>
            </p:nvSpPr>
            <p:spPr>
              <a:xfrm>
                <a:off x="7310281" y="3788340"/>
                <a:ext cx="462117" cy="462117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FA6AD8BC-84E5-C135-23D8-CA1047F598A8}"/>
                  </a:ext>
                </a:extLst>
              </p:cNvPr>
              <p:cNvSpPr txBox="1"/>
              <p:nvPr/>
            </p:nvSpPr>
            <p:spPr>
              <a:xfrm>
                <a:off x="7303929" y="3819391"/>
                <a:ext cx="57273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000" b="1" dirty="0"/>
                  <a:t>B3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39D9FC43-839C-AE12-11A7-DEF93F451408}"/>
                </a:ext>
              </a:extLst>
            </p:cNvPr>
            <p:cNvSpPr txBox="1"/>
            <p:nvPr/>
          </p:nvSpPr>
          <p:spPr>
            <a:xfrm>
              <a:off x="10124331" y="1870131"/>
              <a:ext cx="53033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b="1" dirty="0"/>
                <a:t>23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65E739C-C269-8125-8413-873AD23BBDA1}"/>
              </a:ext>
            </a:extLst>
          </p:cNvPr>
          <p:cNvGrpSpPr/>
          <p:nvPr/>
        </p:nvGrpSpPr>
        <p:grpSpPr>
          <a:xfrm>
            <a:off x="7303929" y="2140673"/>
            <a:ext cx="572730" cy="462117"/>
            <a:chOff x="7303929" y="2187088"/>
            <a:chExt cx="572730" cy="46211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35F31FA-7B00-0AAA-226B-13FDF8BA6202}"/>
                </a:ext>
              </a:extLst>
            </p:cNvPr>
            <p:cNvSpPr/>
            <p:nvPr/>
          </p:nvSpPr>
          <p:spPr>
            <a:xfrm>
              <a:off x="7310281" y="2187088"/>
              <a:ext cx="462117" cy="46211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077EC9-A156-8CED-639D-5F23AAAFC99C}"/>
                </a:ext>
              </a:extLst>
            </p:cNvPr>
            <p:cNvSpPr txBox="1"/>
            <p:nvPr/>
          </p:nvSpPr>
          <p:spPr>
            <a:xfrm>
              <a:off x="7303929" y="2216629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92425D-F94F-5950-E519-05666A369267}"/>
              </a:ext>
            </a:extLst>
          </p:cNvPr>
          <p:cNvGrpSpPr/>
          <p:nvPr/>
        </p:nvGrpSpPr>
        <p:grpSpPr>
          <a:xfrm>
            <a:off x="7303929" y="2941299"/>
            <a:ext cx="572730" cy="462117"/>
            <a:chOff x="7303929" y="2987714"/>
            <a:chExt cx="572730" cy="462117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85DAECF-9612-34D7-0348-C4BCAD5A189B}"/>
                </a:ext>
              </a:extLst>
            </p:cNvPr>
            <p:cNvSpPr/>
            <p:nvPr/>
          </p:nvSpPr>
          <p:spPr>
            <a:xfrm>
              <a:off x="7310281" y="2987714"/>
              <a:ext cx="462117" cy="46211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BB5A9E2-C7FF-19BC-2D5A-B840608DABD8}"/>
                </a:ext>
              </a:extLst>
            </p:cNvPr>
            <p:cNvSpPr txBox="1"/>
            <p:nvPr/>
          </p:nvSpPr>
          <p:spPr>
            <a:xfrm>
              <a:off x="7303929" y="3018010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11BC2E9-68A9-3DE6-6C3F-7056A3704595}"/>
              </a:ext>
            </a:extLst>
          </p:cNvPr>
          <p:cNvGrpSpPr/>
          <p:nvPr/>
        </p:nvGrpSpPr>
        <p:grpSpPr>
          <a:xfrm>
            <a:off x="7303929" y="3741925"/>
            <a:ext cx="572730" cy="462117"/>
            <a:chOff x="7303929" y="3788340"/>
            <a:chExt cx="572730" cy="4621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2A23908-896F-D4AA-663E-73A8A5E9C964}"/>
                </a:ext>
              </a:extLst>
            </p:cNvPr>
            <p:cNvSpPr/>
            <p:nvPr/>
          </p:nvSpPr>
          <p:spPr>
            <a:xfrm>
              <a:off x="7310281" y="3788340"/>
              <a:ext cx="462117" cy="462117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B6A10BC-84E0-B0F4-D8C1-FFFBA7DFE1E7}"/>
                </a:ext>
              </a:extLst>
            </p:cNvPr>
            <p:cNvSpPr txBox="1"/>
            <p:nvPr/>
          </p:nvSpPr>
          <p:spPr>
            <a:xfrm>
              <a:off x="7303929" y="3819391"/>
              <a:ext cx="5727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dirty="0"/>
                <a:t>B3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7745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cation pointer - Free icons">
            <a:extLst>
              <a:ext uri="{FF2B5EF4-FFF2-40B4-BE49-F238E27FC236}">
                <a16:creationId xmlns:a16="http://schemas.microsoft.com/office/drawing/2014/main" id="{6C5EA3F4-DE15-18DD-36C5-D39EC0505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12" y="5408349"/>
            <a:ext cx="328300" cy="32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E1CBD93E-CA73-7A7D-3AE7-CBE4A4EA0968}"/>
              </a:ext>
            </a:extLst>
          </p:cNvPr>
          <p:cNvGrpSpPr/>
          <p:nvPr/>
        </p:nvGrpSpPr>
        <p:grpSpPr>
          <a:xfrm>
            <a:off x="4525687" y="1553496"/>
            <a:ext cx="3028612" cy="4195535"/>
            <a:chOff x="3809431" y="561268"/>
            <a:chExt cx="3744868" cy="518776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CE368B-2B5A-E516-69EB-2ED78802158D}"/>
                </a:ext>
              </a:extLst>
            </p:cNvPr>
            <p:cNvGrpSpPr/>
            <p:nvPr/>
          </p:nvGrpSpPr>
          <p:grpSpPr>
            <a:xfrm>
              <a:off x="4154078" y="777491"/>
              <a:ext cx="3313897" cy="4971541"/>
              <a:chOff x="2798944" y="591059"/>
              <a:chExt cx="3313897" cy="497154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09541F5-54BA-BD17-E82F-447BA055D1F3}"/>
                  </a:ext>
                </a:extLst>
              </p:cNvPr>
              <p:cNvGrpSpPr/>
              <p:nvPr/>
            </p:nvGrpSpPr>
            <p:grpSpPr>
              <a:xfrm>
                <a:off x="2979892" y="647701"/>
                <a:ext cx="2997721" cy="4914899"/>
                <a:chOff x="2979892" y="647701"/>
                <a:chExt cx="2997721" cy="4914899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0BD4FF1-118A-9225-428E-FB5351B077EB}"/>
                    </a:ext>
                  </a:extLst>
                </p:cNvPr>
                <p:cNvSpPr/>
                <p:nvPr/>
              </p:nvSpPr>
              <p:spPr>
                <a:xfrm>
                  <a:off x="4429957" y="2247899"/>
                  <a:ext cx="97593" cy="3314701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A879D50D-9915-6EC0-2D17-C3BA3F194FB5}"/>
                    </a:ext>
                  </a:extLst>
                </p:cNvPr>
                <p:cNvGrpSpPr/>
                <p:nvPr/>
              </p:nvGrpSpPr>
              <p:grpSpPr>
                <a:xfrm>
                  <a:off x="4418073" y="2195589"/>
                  <a:ext cx="121360" cy="104620"/>
                  <a:chOff x="4418073" y="2195589"/>
                  <a:chExt cx="121360" cy="104620"/>
                </a:xfrm>
                <a:noFill/>
              </p:grpSpPr>
              <p:sp>
                <p:nvSpPr>
                  <p:cNvPr id="12" name="Hexagon 11">
                    <a:extLst>
                      <a:ext uri="{FF2B5EF4-FFF2-40B4-BE49-F238E27FC236}">
                        <a16:creationId xmlns:a16="http://schemas.microsoft.com/office/drawing/2014/main" id="{D5EE5E8D-1157-5871-295E-DF26DB5A8133}"/>
                      </a:ext>
                    </a:extLst>
                  </p:cNvPr>
                  <p:cNvSpPr/>
                  <p:nvPr/>
                </p:nvSpPr>
                <p:spPr>
                  <a:xfrm>
                    <a:off x="4418073" y="2195589"/>
                    <a:ext cx="121360" cy="104620"/>
                  </a:xfrm>
                  <a:prstGeom prst="hexagon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D06AF4F-DC8A-EF42-1614-F298F2510092}"/>
                      </a:ext>
                    </a:extLst>
                  </p:cNvPr>
                  <p:cNvSpPr/>
                  <p:nvPr/>
                </p:nvSpPr>
                <p:spPr>
                  <a:xfrm>
                    <a:off x="4455893" y="2225039"/>
                    <a:ext cx="45719" cy="45719"/>
                  </a:xfrm>
                  <a:prstGeom prst="ellipse">
                    <a:avLst/>
                  </a:prstGeom>
                  <a:grp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9" name="Isosceles Triangle 8">
                  <a:extLst>
                    <a:ext uri="{FF2B5EF4-FFF2-40B4-BE49-F238E27FC236}">
                      <a16:creationId xmlns:a16="http://schemas.microsoft.com/office/drawing/2014/main" id="{BEB57DA3-2E47-63C8-EBBC-33011196C605}"/>
                    </a:ext>
                  </a:extLst>
                </p:cNvPr>
                <p:cNvSpPr/>
                <p:nvPr/>
              </p:nvSpPr>
              <p:spPr>
                <a:xfrm>
                  <a:off x="4443944" y="647701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0" name="Isosceles Triangle 9">
                  <a:extLst>
                    <a:ext uri="{FF2B5EF4-FFF2-40B4-BE49-F238E27FC236}">
                      <a16:creationId xmlns:a16="http://schemas.microsoft.com/office/drawing/2014/main" id="{7DF3204D-239A-7829-46DC-7CED258D77F6}"/>
                    </a:ext>
                  </a:extLst>
                </p:cNvPr>
                <p:cNvSpPr/>
                <p:nvPr/>
              </p:nvSpPr>
              <p:spPr>
                <a:xfrm rot="7175090">
                  <a:off x="5173310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5646B9CD-6585-030D-D65F-DDF021B06EDB}"/>
                    </a:ext>
                  </a:extLst>
                </p:cNvPr>
                <p:cNvSpPr/>
                <p:nvPr/>
              </p:nvSpPr>
              <p:spPr>
                <a:xfrm rot="14424910" flipH="1">
                  <a:off x="3723476" y="1877699"/>
                  <a:ext cx="60719" cy="1547887"/>
                </a:xfrm>
                <a:prstGeom prst="triangle">
                  <a:avLst>
                    <a:gd name="adj" fmla="val 55802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35D0C53-ECAA-2D93-B9CF-0F44A9641E2B}"/>
                  </a:ext>
                </a:extLst>
              </p:cNvPr>
              <p:cNvSpPr/>
              <p:nvPr/>
            </p:nvSpPr>
            <p:spPr>
              <a:xfrm>
                <a:off x="2798944" y="591059"/>
                <a:ext cx="3313897" cy="330415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1BA469A-FF47-A797-7490-816A343317C4}"/>
                </a:ext>
              </a:extLst>
            </p:cNvPr>
            <p:cNvGrpSpPr/>
            <p:nvPr/>
          </p:nvGrpSpPr>
          <p:grpSpPr>
            <a:xfrm>
              <a:off x="3809431" y="2429568"/>
              <a:ext cx="162446" cy="3319464"/>
              <a:chOff x="880510" y="2457190"/>
              <a:chExt cx="162446" cy="3367499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913A5FFC-BEA1-78E0-7679-896252E413AD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D9B1577A-527E-D958-E1AD-9AE0B7FEFECC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AB99414-0806-C310-666E-9A18451C0599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C5A2A86-ABCD-9DBC-2D8C-CB53AF9EEED6}"/>
                </a:ext>
              </a:extLst>
            </p:cNvPr>
            <p:cNvGrpSpPr/>
            <p:nvPr/>
          </p:nvGrpSpPr>
          <p:grpSpPr>
            <a:xfrm rot="16200000">
              <a:off x="5813344" y="-1017241"/>
              <a:ext cx="162446" cy="3319464"/>
              <a:chOff x="880510" y="2457190"/>
              <a:chExt cx="162446" cy="3367499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F29400F9-C108-6E20-4308-9F99669B3DAA}"/>
                  </a:ext>
                </a:extLst>
              </p:cNvPr>
              <p:cNvCxnSpPr/>
              <p:nvPr/>
            </p:nvCxnSpPr>
            <p:spPr>
              <a:xfrm>
                <a:off x="961733" y="2457190"/>
                <a:ext cx="0" cy="336749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35BABF9-27F3-77FC-7CAB-A842E784A382}"/>
                  </a:ext>
                </a:extLst>
              </p:cNvPr>
              <p:cNvCxnSpPr/>
              <p:nvPr/>
            </p:nvCxnSpPr>
            <p:spPr>
              <a:xfrm flipH="1">
                <a:off x="880510" y="2457190"/>
                <a:ext cx="162446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BFB9AFB-E3E9-2EC3-A633-505BC5FC2487}"/>
                  </a:ext>
                </a:extLst>
              </p:cNvPr>
              <p:cNvCxnSpPr/>
              <p:nvPr/>
            </p:nvCxnSpPr>
            <p:spPr>
              <a:xfrm flipH="1">
                <a:off x="896736" y="5824689"/>
                <a:ext cx="12999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92732FA-2560-A387-69C8-D2A64FDCEFB5}"/>
              </a:ext>
            </a:extLst>
          </p:cNvPr>
          <p:cNvSpPr txBox="1"/>
          <p:nvPr/>
        </p:nvSpPr>
        <p:spPr>
          <a:xfrm>
            <a:off x="3857094" y="4281712"/>
            <a:ext cx="66859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Hub_ht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D10FEE5-5E45-B7E4-97B1-8D9136AB1D13}"/>
              </a:ext>
            </a:extLst>
          </p:cNvPr>
          <p:cNvSpPr txBox="1"/>
          <p:nvPr/>
        </p:nvSpPr>
        <p:spPr>
          <a:xfrm>
            <a:off x="5798071" y="1236383"/>
            <a:ext cx="8278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Rotor_dia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765571-9385-1B00-2222-5AC60F073022}"/>
              </a:ext>
            </a:extLst>
          </p:cNvPr>
          <p:cNvSpPr txBox="1"/>
          <p:nvPr/>
        </p:nvSpPr>
        <p:spPr>
          <a:xfrm>
            <a:off x="6469956" y="5495115"/>
            <a:ext cx="74697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1593111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072E687-48F7-084F-9877-D2B286CB85DA}"/>
              </a:ext>
            </a:extLst>
          </p:cNvPr>
          <p:cNvGrpSpPr/>
          <p:nvPr/>
        </p:nvGrpSpPr>
        <p:grpSpPr>
          <a:xfrm>
            <a:off x="1131575" y="1165097"/>
            <a:ext cx="3505036" cy="4021802"/>
            <a:chOff x="1131575" y="1165097"/>
            <a:chExt cx="3505036" cy="40218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5259316-884B-E639-54FE-DBAAA0B64911}"/>
                </a:ext>
              </a:extLst>
            </p:cNvPr>
            <p:cNvGrpSpPr/>
            <p:nvPr/>
          </p:nvGrpSpPr>
          <p:grpSpPr>
            <a:xfrm>
              <a:off x="1131575" y="1165097"/>
              <a:ext cx="3505036" cy="4021802"/>
              <a:chOff x="1274406" y="2588306"/>
              <a:chExt cx="2775920" cy="318518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98C92375-DA40-9903-97AE-41EFCA024905}"/>
                  </a:ext>
                </a:extLst>
              </p:cNvPr>
              <p:cNvGrpSpPr/>
              <p:nvPr/>
            </p:nvGrpSpPr>
            <p:grpSpPr>
              <a:xfrm>
                <a:off x="1369161" y="3050008"/>
                <a:ext cx="2500210" cy="2088061"/>
                <a:chOff x="1778178" y="3157958"/>
                <a:chExt cx="2500210" cy="2088061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84712BFB-6814-D85C-39F5-58C07BCA2493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971629"/>
                  <a:chOff x="1791709" y="3162118"/>
                  <a:chExt cx="2500210" cy="1971629"/>
                </a:xfrm>
              </p:grpSpPr>
              <p:pic>
                <p:nvPicPr>
                  <p:cNvPr id="19" name="Picture 18">
                    <a:extLst>
                      <a:ext uri="{FF2B5EF4-FFF2-40B4-BE49-F238E27FC236}">
                        <a16:creationId xmlns:a16="http://schemas.microsoft.com/office/drawing/2014/main" id="{18FF032D-3319-3A1F-6B1B-25AACD171B1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FB56FC62-68BC-5B1F-EBB3-C10FE107B00C}"/>
                      </a:ext>
                    </a:extLst>
                  </p:cNvPr>
                  <p:cNvSpPr/>
                  <p:nvPr/>
                </p:nvSpPr>
                <p:spPr>
                  <a:xfrm>
                    <a:off x="3499766" y="4187649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D566A5DA-FD08-5E7A-F312-73DCB4330235}"/>
                      </a:ext>
                    </a:extLst>
                  </p:cNvPr>
                  <p:cNvSpPr/>
                  <p:nvPr/>
                </p:nvSpPr>
                <p:spPr>
                  <a:xfrm>
                    <a:off x="3499766" y="316211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EC6F60F-4353-2919-2043-FEB4191C1D8F}"/>
                      </a:ext>
                    </a:extLst>
                  </p:cNvPr>
                  <p:cNvSpPr/>
                  <p:nvPr/>
                </p:nvSpPr>
                <p:spPr>
                  <a:xfrm>
                    <a:off x="3499766" y="4937368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3" name="Oval 22">
                    <a:extLst>
                      <a:ext uri="{FF2B5EF4-FFF2-40B4-BE49-F238E27FC236}">
                        <a16:creationId xmlns:a16="http://schemas.microsoft.com/office/drawing/2014/main" id="{187CC842-C0C6-C558-2399-5C07A2747933}"/>
                      </a:ext>
                    </a:extLst>
                  </p:cNvPr>
                  <p:cNvSpPr/>
                  <p:nvPr/>
                </p:nvSpPr>
                <p:spPr>
                  <a:xfrm>
                    <a:off x="2464483" y="3819754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EFAE094A-6811-9A6C-6F99-97FC193B73A6}"/>
                      </a:ext>
                    </a:extLst>
                  </p:cNvPr>
                  <p:cNvSpPr/>
                  <p:nvPr/>
                </p:nvSpPr>
                <p:spPr>
                  <a:xfrm>
                    <a:off x="2961710" y="4993783"/>
                    <a:ext cx="139964" cy="139964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22638FA-17FD-BE1D-A946-460FDF68D25F}"/>
                    </a:ext>
                  </a:extLst>
                </p:cNvPr>
                <p:cNvSpPr txBox="1"/>
                <p:nvPr/>
              </p:nvSpPr>
              <p:spPr>
                <a:xfrm>
                  <a:off x="3612632" y="315795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505B1E5-E60F-C422-1E6B-46F41F617516}"/>
                    </a:ext>
                  </a:extLst>
                </p:cNvPr>
                <p:cNvSpPr txBox="1"/>
                <p:nvPr/>
              </p:nvSpPr>
              <p:spPr>
                <a:xfrm>
                  <a:off x="3637346" y="4195803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2E5AFE3-459A-0D70-B814-9F9A4F9AF7B5}"/>
                    </a:ext>
                  </a:extLst>
                </p:cNvPr>
                <p:cNvSpPr txBox="1"/>
                <p:nvPr/>
              </p:nvSpPr>
              <p:spPr>
                <a:xfrm>
                  <a:off x="3612632" y="4945288"/>
                  <a:ext cx="487680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04C7058-7301-DA8C-0078-F316AE0149AE}"/>
                    </a:ext>
                  </a:extLst>
                </p:cNvPr>
                <p:cNvSpPr txBox="1"/>
                <p:nvPr/>
              </p:nvSpPr>
              <p:spPr>
                <a:xfrm>
                  <a:off x="2071218" y="3816630"/>
                  <a:ext cx="422998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SP_4</a:t>
                  </a:r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2CEA3177-5903-EDC2-16B1-F2D638F34DB1}"/>
                    </a:ext>
                  </a:extLst>
                </p:cNvPr>
                <p:cNvSpPr txBox="1"/>
                <p:nvPr/>
              </p:nvSpPr>
              <p:spPr>
                <a:xfrm>
                  <a:off x="2599164" y="5026641"/>
                  <a:ext cx="328487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T_0</a:t>
                  </a:r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3A3E0EF-30EA-2F45-BDD4-EE1FDEA7A027}"/>
                  </a:ext>
                </a:extLst>
              </p:cNvPr>
              <p:cNvSpPr txBox="1"/>
              <p:nvPr/>
            </p:nvSpPr>
            <p:spPr>
              <a:xfrm>
                <a:off x="1861174" y="5529741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BLINC_IM - TOP VIEW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18349ED-EDAD-0B02-310B-1E195A74B976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5A699B3-251C-8DA6-213C-A2D839EC77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3335511"/>
              <a:ext cx="0" cy="597392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DEA07F0-6639-76EF-7263-09BA8C6EE6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60297" y="1974907"/>
              <a:ext cx="1072838" cy="60483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50EAEFB-497E-2DCD-B082-7801DB1DCD0E}"/>
                </a:ext>
              </a:extLst>
            </p:cNvPr>
            <p:cNvCxnSpPr>
              <a:cxnSpLocks/>
            </p:cNvCxnSpPr>
            <p:nvPr/>
          </p:nvCxnSpPr>
          <p:spPr>
            <a:xfrm>
              <a:off x="2260297" y="2801155"/>
              <a:ext cx="1072838" cy="1251570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4FA2A101-00DE-6BCA-10B4-C8C45F66B6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87707" y="2022836"/>
              <a:ext cx="0" cy="1045765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E7CF6A8-9010-C1E5-583F-309A6B325B73}"/>
              </a:ext>
            </a:extLst>
          </p:cNvPr>
          <p:cNvGrpSpPr/>
          <p:nvPr/>
        </p:nvGrpSpPr>
        <p:grpSpPr>
          <a:xfrm>
            <a:off x="5622318" y="1227242"/>
            <a:ext cx="3505036" cy="4023632"/>
            <a:chOff x="5622318" y="1227242"/>
            <a:chExt cx="3505036" cy="40236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D978CDC-347F-BA13-4BED-A4218C182905}"/>
                </a:ext>
              </a:extLst>
            </p:cNvPr>
            <p:cNvGrpSpPr/>
            <p:nvPr/>
          </p:nvGrpSpPr>
          <p:grpSpPr>
            <a:xfrm>
              <a:off x="5622318" y="1227242"/>
              <a:ext cx="3505036" cy="4023632"/>
              <a:chOff x="1274406" y="2588306"/>
              <a:chExt cx="2775920" cy="3186637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0F13DAAE-580E-1320-6A62-5094BC7FE5EC}"/>
                  </a:ext>
                </a:extLst>
              </p:cNvPr>
              <p:cNvGrpSpPr/>
              <p:nvPr/>
            </p:nvGrpSpPr>
            <p:grpSpPr>
              <a:xfrm>
                <a:off x="1369161" y="2999023"/>
                <a:ext cx="2500210" cy="2128220"/>
                <a:chOff x="1778178" y="3106973"/>
                <a:chExt cx="2500210" cy="2128220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C8AD436A-E8B8-50C3-2770-96BA0C1E1B8E}"/>
                    </a:ext>
                  </a:extLst>
                </p:cNvPr>
                <p:cNvGrpSpPr/>
                <p:nvPr/>
              </p:nvGrpSpPr>
              <p:grpSpPr>
                <a:xfrm>
                  <a:off x="1778178" y="3147826"/>
                  <a:ext cx="2500210" cy="2002485"/>
                  <a:chOff x="1791709" y="3098732"/>
                  <a:chExt cx="2500210" cy="2002485"/>
                </a:xfrm>
              </p:grpSpPr>
              <p:pic>
                <p:nvPicPr>
                  <p:cNvPr id="37" name="Picture 36">
                    <a:extLst>
                      <a:ext uri="{FF2B5EF4-FFF2-40B4-BE49-F238E27FC236}">
                        <a16:creationId xmlns:a16="http://schemas.microsoft.com/office/drawing/2014/main" id="{F84E1700-66DC-0577-E351-BD33DA5B992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alphaModFix amt="43000"/>
                  </a:blip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B7729DB-249D-0291-FA53-9304379C9B76}"/>
                      </a:ext>
                    </a:extLst>
                  </p:cNvPr>
                  <p:cNvSpPr/>
                  <p:nvPr/>
                </p:nvSpPr>
                <p:spPr>
                  <a:xfrm>
                    <a:off x="3355285" y="3100363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32D88E0B-7C29-4DD2-5D38-CB4D45C2687D}"/>
                      </a:ext>
                    </a:extLst>
                  </p:cNvPr>
                  <p:cNvSpPr/>
                  <p:nvPr/>
                </p:nvSpPr>
                <p:spPr>
                  <a:xfrm>
                    <a:off x="3030309" y="4974820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CEFE22FA-3571-847D-603A-7ADC2AD6175A}"/>
                      </a:ext>
                    </a:extLst>
                  </p:cNvPr>
                  <p:cNvSpPr/>
                  <p:nvPr/>
                </p:nvSpPr>
                <p:spPr>
                  <a:xfrm>
                    <a:off x="2584243" y="3098732"/>
                    <a:ext cx="126397" cy="126397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B9840B4-1447-A154-C137-4461F36B6905}"/>
                    </a:ext>
                  </a:extLst>
                </p:cNvPr>
                <p:cNvSpPr txBox="1"/>
                <p:nvPr/>
              </p:nvSpPr>
              <p:spPr>
                <a:xfrm>
                  <a:off x="3460638" y="3106973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DA7AA009-A705-EA53-8620-6C9359D0FCEA}"/>
                    </a:ext>
                  </a:extLst>
                </p:cNvPr>
                <p:cNvSpPr txBox="1"/>
                <p:nvPr/>
              </p:nvSpPr>
              <p:spPr>
                <a:xfrm>
                  <a:off x="3184231" y="5015815"/>
                  <a:ext cx="440233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ECB94572-560B-5C59-3F19-BABA54C3D930}"/>
                    </a:ext>
                  </a:extLst>
                </p:cNvPr>
                <p:cNvSpPr txBox="1"/>
                <p:nvPr/>
              </p:nvSpPr>
              <p:spPr>
                <a:xfrm>
                  <a:off x="2147925" y="3110686"/>
                  <a:ext cx="395222" cy="21937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b="1" dirty="0"/>
                    <a:t>SP_3</a:t>
                  </a:r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9204A0-DEFB-0EC7-7040-47BDC56195B2}"/>
                  </a:ext>
                </a:extLst>
              </p:cNvPr>
              <p:cNvSpPr txBox="1"/>
              <p:nvPr/>
            </p:nvSpPr>
            <p:spPr>
              <a:xfrm>
                <a:off x="1909793" y="5531190"/>
                <a:ext cx="1505145" cy="243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BLINC - TOP VIEW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32778B3-5469-B7DA-9EC8-0831A2D4B7EE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853CAFA-22B7-B30B-A63F-3BCAD8EE0066}"/>
                </a:ext>
              </a:extLst>
            </p:cNvPr>
            <p:cNvCxnSpPr>
              <a:stCxn id="39" idx="7"/>
              <a:endCxn id="38" idx="3"/>
            </p:cNvCxnSpPr>
            <p:nvPr/>
          </p:nvCxnSpPr>
          <p:spPr>
            <a:xfrm flipV="1">
              <a:off x="7442113" y="1935703"/>
              <a:ext cx="297481" cy="2253947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5451947-A898-B728-ACA0-83B96B59E890}"/>
                </a:ext>
              </a:extLst>
            </p:cNvPr>
            <p:cNvCxnSpPr>
              <a:stCxn id="38" idx="2"/>
              <a:endCxn id="40" idx="6"/>
            </p:cNvCxnSpPr>
            <p:nvPr/>
          </p:nvCxnSpPr>
          <p:spPr>
            <a:xfrm flipH="1" flipV="1">
              <a:off x="6902256" y="1877218"/>
              <a:ext cx="813966" cy="2059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3F29AE1C-F6D2-D2C0-9CE4-D0441968817D}"/>
                </a:ext>
              </a:extLst>
            </p:cNvPr>
            <p:cNvCxnSpPr>
              <a:stCxn id="40" idx="4"/>
              <a:endCxn id="39" idx="1"/>
            </p:cNvCxnSpPr>
            <p:nvPr/>
          </p:nvCxnSpPr>
          <p:spPr>
            <a:xfrm>
              <a:off x="6822458" y="1957016"/>
              <a:ext cx="506803" cy="2232634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899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D3D5F-E5C3-C14C-40FD-012E13E02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C5B5DB4-7068-FC6D-092C-389D065B6EEF}"/>
              </a:ext>
            </a:extLst>
          </p:cNvPr>
          <p:cNvGrpSpPr/>
          <p:nvPr/>
        </p:nvGrpSpPr>
        <p:grpSpPr>
          <a:xfrm>
            <a:off x="364659" y="1678361"/>
            <a:ext cx="2775920" cy="4100510"/>
            <a:chOff x="4297933" y="1706588"/>
            <a:chExt cx="2775920" cy="410051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922DC3C-9F45-64FF-FF0D-CDB478991C23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FE6D3224-DABB-BCDA-F4DA-01B8C27091E1}"/>
                  </a:ext>
                </a:extLst>
              </p:cNvPr>
              <p:cNvGrpSpPr/>
              <p:nvPr/>
            </p:nvGrpSpPr>
            <p:grpSpPr>
              <a:xfrm>
                <a:off x="1369161" y="2950168"/>
                <a:ext cx="2500210" cy="2120209"/>
                <a:chOff x="1778178" y="3058118"/>
                <a:chExt cx="2500210" cy="2120209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1290ADBA-5ECE-C503-8263-C69C48E7056C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49" name="Picture 48">
                    <a:extLst>
                      <a:ext uri="{FF2B5EF4-FFF2-40B4-BE49-F238E27FC236}">
                        <a16:creationId xmlns:a16="http://schemas.microsoft.com/office/drawing/2014/main" id="{501726BB-3B70-A10D-B018-A20F724C064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50" name="Oval 49">
                    <a:extLst>
                      <a:ext uri="{FF2B5EF4-FFF2-40B4-BE49-F238E27FC236}">
                        <a16:creationId xmlns:a16="http://schemas.microsoft.com/office/drawing/2014/main" id="{F6853595-B846-EA5D-88E1-46E205B1A255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1" name="Oval 50">
                    <a:extLst>
                      <a:ext uri="{FF2B5EF4-FFF2-40B4-BE49-F238E27FC236}">
                        <a16:creationId xmlns:a16="http://schemas.microsoft.com/office/drawing/2014/main" id="{0FC22940-B345-65C4-1D52-DD068834F1BB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A8A86A48-CA37-1376-0511-7A175769AE6D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3" name="Oval 52">
                    <a:extLst>
                      <a:ext uri="{FF2B5EF4-FFF2-40B4-BE49-F238E27FC236}">
                        <a16:creationId xmlns:a16="http://schemas.microsoft.com/office/drawing/2014/main" id="{9C4ACA9A-AD42-4401-DC57-C05CE578566A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7E5B4F40-17CA-242B-9D00-735D1A423B99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7F8D5E55-8196-0085-4CF8-6A84CE3B280C}"/>
                    </a:ext>
                  </a:extLst>
                </p:cNvPr>
                <p:cNvSpPr txBox="1"/>
                <p:nvPr/>
              </p:nvSpPr>
              <p:spPr>
                <a:xfrm>
                  <a:off x="3551259" y="309628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12B07925-BD2E-5647-C14A-0646EB7C1660}"/>
                    </a:ext>
                  </a:extLst>
                </p:cNvPr>
                <p:cNvSpPr txBox="1"/>
                <p:nvPr/>
              </p:nvSpPr>
              <p:spPr>
                <a:xfrm>
                  <a:off x="3551259" y="4195803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422F3A2-2AAF-B9EE-0D55-DA2BA8F14478}"/>
                    </a:ext>
                  </a:extLst>
                </p:cNvPr>
                <p:cNvSpPr txBox="1"/>
                <p:nvPr/>
              </p:nvSpPr>
              <p:spPr>
                <a:xfrm>
                  <a:off x="3551259" y="4916220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E74C8DCF-FB7D-F35A-C792-B832594EBFAA}"/>
                    </a:ext>
                  </a:extLst>
                </p:cNvPr>
                <p:cNvSpPr txBox="1"/>
                <p:nvPr/>
              </p:nvSpPr>
              <p:spPr>
                <a:xfrm>
                  <a:off x="2091620" y="3780991"/>
                  <a:ext cx="48768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BC30282-6DD8-F6D6-0886-37EF1624A482}"/>
                    </a:ext>
                  </a:extLst>
                </p:cNvPr>
                <p:cNvSpPr txBox="1"/>
                <p:nvPr/>
              </p:nvSpPr>
              <p:spPr>
                <a:xfrm>
                  <a:off x="2475371" y="4962883"/>
                  <a:ext cx="57696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9DDC5DE1-0C9F-66AF-8019-DA3B9CE96CAE}"/>
                    </a:ext>
                  </a:extLst>
                </p:cNvPr>
                <p:cNvSpPr txBox="1"/>
                <p:nvPr/>
              </p:nvSpPr>
              <p:spPr>
                <a:xfrm>
                  <a:off x="2126639" y="3058118"/>
                  <a:ext cx="116839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Working Radius 2D</a:t>
                  </a:r>
                </a:p>
              </p:txBody>
            </p:sp>
          </p:grp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8C22695D-92E0-2A9D-92E2-5F40AF3EB9D7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3B2ADC2-105C-F9E9-E46D-C24855B3A753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Oval 54">
            <a:extLst>
              <a:ext uri="{FF2B5EF4-FFF2-40B4-BE49-F238E27FC236}">
                <a16:creationId xmlns:a16="http://schemas.microsoft.com/office/drawing/2014/main" id="{AF652B1D-FCD8-8191-6E94-A24742C8488C}"/>
              </a:ext>
            </a:extLst>
          </p:cNvPr>
          <p:cNvSpPr/>
          <p:nvPr/>
        </p:nvSpPr>
        <p:spPr>
          <a:xfrm>
            <a:off x="4953620" y="4454045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229CDD1-9307-DBC7-2720-E445BB6A8C5B}"/>
              </a:ext>
            </a:extLst>
          </p:cNvPr>
          <p:cNvSpPr txBox="1"/>
          <p:nvPr/>
        </p:nvSpPr>
        <p:spPr>
          <a:xfrm>
            <a:off x="4420281" y="4430465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9FF2C21-5C73-F29C-535F-8CBD22436700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65FD9A7-658D-6E2B-A741-6854E8306F47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03455659-7019-4E86-E5D5-9529786251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9737454-5637-F15E-909D-92799F016AB2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3D5F3191-A070-2354-075A-956CD45A8891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CDC27F1-965F-C18E-0FEA-6C51CE8455EF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41DDC83-24E3-2365-B52E-6892B44F0B77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BB0D402-663F-14B4-B0FF-E18C72EF0D00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26EE6290-B244-D9AA-33A2-0D4D433F3AF6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4D6E9F60-90A0-2235-2A36-6B098ABCE44C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CA647D44-8985-1689-9438-AFEE91DD0011}"/>
                </a:ext>
              </a:extLst>
            </p:cNvPr>
            <p:cNvSpPr txBox="1"/>
            <p:nvPr/>
          </p:nvSpPr>
          <p:spPr>
            <a:xfrm>
              <a:off x="7796639" y="3247244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C8C131A-BAD8-EE35-B457-42EB2FDD93F8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CFB799-1BA2-B79A-50E1-37D68DE69358}"/>
              </a:ext>
            </a:extLst>
          </p:cNvPr>
          <p:cNvCxnSpPr>
            <a:stCxn id="59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DFFB15D-69DA-3B74-5393-80E0849921F4}"/>
              </a:ext>
            </a:extLst>
          </p:cNvPr>
          <p:cNvSpPr/>
          <p:nvPr/>
        </p:nvSpPr>
        <p:spPr>
          <a:xfrm>
            <a:off x="8228927" y="4381653"/>
            <a:ext cx="87246" cy="87246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ECC2F6A-6C00-9BB0-8307-829DC65A0E99}"/>
              </a:ext>
            </a:extLst>
          </p:cNvPr>
          <p:cNvSpPr txBox="1"/>
          <p:nvPr/>
        </p:nvSpPr>
        <p:spPr>
          <a:xfrm>
            <a:off x="7695588" y="4358073"/>
            <a:ext cx="5769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b="1" dirty="0"/>
              <a:t>TRACKER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78D20DF-A455-E26E-2070-BA081A2BD24B}"/>
              </a:ext>
            </a:extLst>
          </p:cNvPr>
          <p:cNvGrpSpPr/>
          <p:nvPr/>
        </p:nvGrpSpPr>
        <p:grpSpPr>
          <a:xfrm rot="1284039">
            <a:off x="6903640" y="2091446"/>
            <a:ext cx="2775920" cy="2775920"/>
            <a:chOff x="7378485" y="2192066"/>
            <a:chExt cx="2775920" cy="2775920"/>
          </a:xfrm>
        </p:grpSpPr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7D1E68B3-ADC6-D14E-D66B-E5428FEA2F4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F9960D28-09FF-927F-A39A-76B8AC0405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7579EE-F6C4-9BFE-4360-96277B6BF8C0}"/>
                </a:ext>
              </a:extLst>
            </p:cNvPr>
            <p:cNvSpPr/>
            <p:nvPr/>
          </p:nvSpPr>
          <p:spPr>
            <a:xfrm>
              <a:off x="9204250" y="3732553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EBA266E8-A461-00E0-1AE7-AEA7D5B4F6BA}"/>
                </a:ext>
              </a:extLst>
            </p:cNvPr>
            <p:cNvSpPr/>
            <p:nvPr/>
          </p:nvSpPr>
          <p:spPr>
            <a:xfrm>
              <a:off x="9204250" y="270702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F38C05DE-A519-3FAA-ECC9-42C265DA6B2D}"/>
                </a:ext>
              </a:extLst>
            </p:cNvPr>
            <p:cNvSpPr/>
            <p:nvPr/>
          </p:nvSpPr>
          <p:spPr>
            <a:xfrm>
              <a:off x="9204250" y="4482272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DC006A2-32B3-3026-1E58-A486850346AF}"/>
                </a:ext>
              </a:extLst>
            </p:cNvPr>
            <p:cNvSpPr/>
            <p:nvPr/>
          </p:nvSpPr>
          <p:spPr>
            <a:xfrm>
              <a:off x="8155482" y="3423490"/>
              <a:ext cx="84143" cy="84143"/>
            </a:xfrm>
            <a:prstGeom prst="ellipse">
              <a:avLst/>
            </a:prstGeom>
            <a:solidFill>
              <a:srgbClr val="410C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7BDF078-CBA1-36AF-FC51-2A02501EB582}"/>
                </a:ext>
              </a:extLst>
            </p:cNvPr>
            <p:cNvSpPr txBox="1"/>
            <p:nvPr/>
          </p:nvSpPr>
          <p:spPr>
            <a:xfrm>
              <a:off x="9246321" y="259209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SP_3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6E16D88-7B87-DEF7-7FCE-7F6661B25184}"/>
                </a:ext>
              </a:extLst>
            </p:cNvPr>
            <p:cNvSpPr txBox="1"/>
            <p:nvPr/>
          </p:nvSpPr>
          <p:spPr>
            <a:xfrm>
              <a:off x="9246321" y="369161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7A499B2-1E90-EC1C-A7AF-0E129481DE0F}"/>
                </a:ext>
              </a:extLst>
            </p:cNvPr>
            <p:cNvSpPr txBox="1"/>
            <p:nvPr/>
          </p:nvSpPr>
          <p:spPr>
            <a:xfrm>
              <a:off x="9246321" y="4412030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SP_1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367F3D89-9725-0183-C2D6-9F92D372A53D}"/>
                </a:ext>
              </a:extLst>
            </p:cNvPr>
            <p:cNvSpPr txBox="1"/>
            <p:nvPr/>
          </p:nvSpPr>
          <p:spPr>
            <a:xfrm>
              <a:off x="7801793" y="3267373"/>
              <a:ext cx="48768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SP_4</a:t>
              </a:r>
            </a:p>
          </p:txBody>
        </p:sp>
      </p:grp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752C112-5E0D-79EB-1418-C8A0C385B859}"/>
              </a:ext>
            </a:extLst>
          </p:cNvPr>
          <p:cNvCxnSpPr/>
          <p:nvPr/>
        </p:nvCxnSpPr>
        <p:spPr>
          <a:xfrm>
            <a:off x="8272550" y="1605968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E437C40-69C7-3DC0-F7C9-25C91CFE7B9B}"/>
              </a:ext>
            </a:extLst>
          </p:cNvPr>
          <p:cNvCxnSpPr>
            <a:stCxn id="74" idx="0"/>
          </p:cNvCxnSpPr>
          <p:nvPr/>
        </p:nvCxnSpPr>
        <p:spPr>
          <a:xfrm flipH="1">
            <a:off x="8076659" y="2994666"/>
            <a:ext cx="358623" cy="10061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Arc 84">
            <a:extLst>
              <a:ext uri="{FF2B5EF4-FFF2-40B4-BE49-F238E27FC236}">
                <a16:creationId xmlns:a16="http://schemas.microsoft.com/office/drawing/2014/main" id="{0618C0D6-2957-2CF5-6750-7DFDC43592ED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c 85">
            <a:extLst>
              <a:ext uri="{FF2B5EF4-FFF2-40B4-BE49-F238E27FC236}">
                <a16:creationId xmlns:a16="http://schemas.microsoft.com/office/drawing/2014/main" id="{2BE8E93D-20E3-6658-32C1-D49F69037D73}"/>
              </a:ext>
            </a:extLst>
          </p:cNvPr>
          <p:cNvSpPr/>
          <p:nvPr/>
        </p:nvSpPr>
        <p:spPr>
          <a:xfrm rot="8881621">
            <a:off x="8192956" y="3622994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A6C2D5B6-D595-F93C-D73C-F6AEC4181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454" y="626008"/>
            <a:ext cx="8543925" cy="766453"/>
          </a:xfrm>
        </p:spPr>
        <p:txBody>
          <a:bodyPr>
            <a:normAutofit/>
          </a:bodyPr>
          <a:lstStyle/>
          <a:p>
            <a:r>
              <a:rPr lang="en-GB" sz="2400" b="1" dirty="0"/>
              <a:t>SCAN POSITIONS RECALCULATION BASED ON YAW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EF1BD8DB-B67C-FAB0-8A95-81985DADC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/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FE707F8-87DC-6AAD-10F4-85ABA336A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618" y="3743617"/>
                <a:ext cx="210763" cy="161583"/>
              </a:xfrm>
              <a:prstGeom prst="rect">
                <a:avLst/>
              </a:prstGeom>
              <a:blipFill>
                <a:blip r:embed="rId4"/>
                <a:stretch>
                  <a:fillRect l="-2941" r="-14706"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63E1E61-B28A-BD51-99A3-1DF48C44554D}"/>
              </a:ext>
            </a:extLst>
          </p:cNvPr>
          <p:cNvCxnSpPr>
            <a:endCxn id="41" idx="1"/>
          </p:cNvCxnSpPr>
          <p:nvPr/>
        </p:nvCxnSpPr>
        <p:spPr>
          <a:xfrm flipH="1" flipV="1">
            <a:off x="771183" y="2570363"/>
            <a:ext cx="962386" cy="99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E11D46D-DE35-8851-A6F6-7453E0CA8A28}"/>
              </a:ext>
            </a:extLst>
          </p:cNvPr>
          <p:cNvSpPr/>
          <p:nvPr/>
        </p:nvSpPr>
        <p:spPr>
          <a:xfrm rot="1284039">
            <a:off x="6693865" y="1871735"/>
            <a:ext cx="3210672" cy="3210672"/>
          </a:xfrm>
          <a:prstGeom prst="ellips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58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AE70B363-C159-DE63-A481-883A4DECEEEE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49EE86-DE80-A32F-DE9E-476E92926FE0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BE5DB91C-A150-2678-F850-7615E9810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2E8DA1-61A0-43B9-B964-23C81D673C37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28E7457-2BBB-681F-B7C0-95F01E0DB42B}"/>
              </a:ext>
            </a:extLst>
          </p:cNvPr>
          <p:cNvCxnSpPr>
            <a:stCxn id="26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E7752735-9AF8-0766-305E-1B90EC7195D9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21F691A-56F5-543C-E4AA-70319516AABE}"/>
              </a:ext>
            </a:extLst>
          </p:cNvPr>
          <p:cNvSpPr/>
          <p:nvPr/>
        </p:nvSpPr>
        <p:spPr>
          <a:xfrm>
            <a:off x="2175657" y="1079130"/>
            <a:ext cx="5606267" cy="5015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73FCFE0-30BB-C251-7705-842CB3CE4BF4}"/>
              </a:ext>
            </a:extLst>
          </p:cNvPr>
          <p:cNvGrpSpPr/>
          <p:nvPr/>
        </p:nvGrpSpPr>
        <p:grpSpPr>
          <a:xfrm>
            <a:off x="9961632" y="1423899"/>
            <a:ext cx="1194090" cy="916950"/>
            <a:chOff x="7661293" y="1733549"/>
            <a:chExt cx="901341" cy="6921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6B17301-D805-EFFF-D3AB-3B5B12A5FCA7}"/>
                </a:ext>
              </a:extLst>
            </p:cNvPr>
            <p:cNvGrpSpPr/>
            <p:nvPr/>
          </p:nvGrpSpPr>
          <p:grpSpPr>
            <a:xfrm>
              <a:off x="7861158" y="1892343"/>
              <a:ext cx="453145" cy="473570"/>
              <a:chOff x="7808205" y="1260423"/>
              <a:chExt cx="453145" cy="47357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962AC9EC-FB24-771B-441F-3347A938FE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0" y="1260423"/>
                <a:ext cx="0" cy="417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FFCB2E6F-8C23-31D1-7E5A-F6C2F45735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1678360"/>
                <a:ext cx="3975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FB9118D8-1F60-F1F4-9493-651A398B171F}"/>
                  </a:ext>
                </a:extLst>
              </p:cNvPr>
              <p:cNvSpPr/>
              <p:nvPr/>
            </p:nvSpPr>
            <p:spPr>
              <a:xfrm>
                <a:off x="7808205" y="1622725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4789E5D-F335-B55E-0C47-6DF3F30AC2A4}"/>
                </a:ext>
              </a:extLst>
            </p:cNvPr>
            <p:cNvSpPr txBox="1"/>
            <p:nvPr/>
          </p:nvSpPr>
          <p:spPr>
            <a:xfrm>
              <a:off x="7909624" y="1733549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455D9C4A-FADE-6534-CA98-2B1A05515F2E}"/>
                </a:ext>
              </a:extLst>
            </p:cNvPr>
            <p:cNvSpPr txBox="1"/>
            <p:nvPr/>
          </p:nvSpPr>
          <p:spPr>
            <a:xfrm>
              <a:off x="8314303" y="2194863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F0058FA5-8104-6639-CB9C-1F9571044A27}"/>
                </a:ext>
              </a:extLst>
            </p:cNvPr>
            <p:cNvSpPr txBox="1"/>
            <p:nvPr/>
          </p:nvSpPr>
          <p:spPr>
            <a:xfrm>
              <a:off x="7661293" y="2123016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Z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68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6CE8C-9984-2273-1A20-75CEB8219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5A6F4D7-08F3-3B3A-6647-50379D65BE5F}"/>
              </a:ext>
            </a:extLst>
          </p:cNvPr>
          <p:cNvGrpSpPr/>
          <p:nvPr/>
        </p:nvGrpSpPr>
        <p:grpSpPr>
          <a:xfrm rot="20700000">
            <a:off x="3628333" y="2163838"/>
            <a:ext cx="2775920" cy="2775920"/>
            <a:chOff x="7378485" y="2192066"/>
            <a:chExt cx="2775920" cy="277592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783DE91-600E-3E8F-AD59-CE193FD14463}"/>
                </a:ext>
              </a:extLst>
            </p:cNvPr>
            <p:cNvSpPr/>
            <p:nvPr/>
          </p:nvSpPr>
          <p:spPr>
            <a:xfrm>
              <a:off x="7378485" y="2192066"/>
              <a:ext cx="2775920" cy="2775920"/>
            </a:xfrm>
            <a:prstGeom prst="ellipse">
              <a:avLst/>
            </a:prstGeom>
            <a:noFill/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D45806B-A902-758B-63DC-9AB1CB4DF5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73240" y="3076280"/>
              <a:ext cx="2500210" cy="758322"/>
            </a:xfrm>
            <a:prstGeom prst="rect">
              <a:avLst/>
            </a:prstGeom>
          </p:spPr>
        </p:pic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6A49C4-B04C-B3C1-CBA6-6E5D481BECEF}"/>
              </a:ext>
            </a:extLst>
          </p:cNvPr>
          <p:cNvCxnSpPr/>
          <p:nvPr/>
        </p:nvCxnSpPr>
        <p:spPr>
          <a:xfrm>
            <a:off x="4997243" y="1678360"/>
            <a:ext cx="0" cy="410051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33DDAAB-335A-9E98-49E7-0A499492E241}"/>
              </a:ext>
            </a:extLst>
          </p:cNvPr>
          <p:cNvCxnSpPr>
            <a:stCxn id="26" idx="0"/>
          </p:cNvCxnSpPr>
          <p:nvPr/>
        </p:nvCxnSpPr>
        <p:spPr>
          <a:xfrm>
            <a:off x="4844283" y="3076372"/>
            <a:ext cx="332408" cy="1056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Arc 51">
            <a:extLst>
              <a:ext uri="{FF2B5EF4-FFF2-40B4-BE49-F238E27FC236}">
                <a16:creationId xmlns:a16="http://schemas.microsoft.com/office/drawing/2014/main" id="{EB4F3A6B-3F96-AD61-D440-1214D75A3C66}"/>
              </a:ext>
            </a:extLst>
          </p:cNvPr>
          <p:cNvSpPr/>
          <p:nvPr/>
        </p:nvSpPr>
        <p:spPr>
          <a:xfrm rot="7396005">
            <a:off x="4990021" y="3761052"/>
            <a:ext cx="90646" cy="90646"/>
          </a:xfrm>
          <a:prstGeom prst="arc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8251683-2159-E192-4825-A804A4A6B150}"/>
                  </a:ext>
                </a:extLst>
              </p:cNvPr>
              <p:cNvSpPr txBox="1"/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05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75E6163-0F81-E602-2FDD-A7FEA6443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293" y="3905200"/>
                <a:ext cx="109774" cy="161583"/>
              </a:xfrm>
              <a:prstGeom prst="rect">
                <a:avLst/>
              </a:prstGeom>
              <a:blipFill>
                <a:blip r:embed="rId3"/>
                <a:stretch>
                  <a:fillRect l="-27778" r="-27778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>
            <a:extLst>
              <a:ext uri="{FF2B5EF4-FFF2-40B4-BE49-F238E27FC236}">
                <a16:creationId xmlns:a16="http://schemas.microsoft.com/office/drawing/2014/main" id="{9315F5C2-C089-853B-983F-71DBDC9C2B05}"/>
              </a:ext>
            </a:extLst>
          </p:cNvPr>
          <p:cNvGrpSpPr/>
          <p:nvPr/>
        </p:nvGrpSpPr>
        <p:grpSpPr>
          <a:xfrm>
            <a:off x="6127341" y="1332162"/>
            <a:ext cx="1564012" cy="1157892"/>
            <a:chOff x="7397044" y="1826981"/>
            <a:chExt cx="1564012" cy="1157892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98485148-E094-F35F-8D11-8F8C4E7E0356}"/>
                </a:ext>
              </a:extLst>
            </p:cNvPr>
            <p:cNvGrpSpPr/>
            <p:nvPr/>
          </p:nvGrpSpPr>
          <p:grpSpPr>
            <a:xfrm>
              <a:off x="7397044" y="1826981"/>
              <a:ext cx="1197329" cy="1157892"/>
              <a:chOff x="7397044" y="1826981"/>
              <a:chExt cx="1197329" cy="1157892"/>
            </a:xfrm>
          </p:grpSpPr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F7612A3D-E2DC-21D7-C665-9D315C8F984C}"/>
                  </a:ext>
                </a:extLst>
              </p:cNvPr>
              <p:cNvSpPr/>
              <p:nvPr/>
            </p:nvSpPr>
            <p:spPr>
              <a:xfrm rot="4618857">
                <a:off x="7416763" y="1807262"/>
                <a:ext cx="1157892" cy="1197329"/>
              </a:xfrm>
              <a:prstGeom prst="arc">
                <a:avLst>
                  <a:gd name="adj1" fmla="val 17539082"/>
                  <a:gd name="adj2" fmla="val 20763886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9" name="Isosceles Triangle 98">
                <a:extLst>
                  <a:ext uri="{FF2B5EF4-FFF2-40B4-BE49-F238E27FC236}">
                    <a16:creationId xmlns:a16="http://schemas.microsoft.com/office/drawing/2014/main" id="{E55E6DE4-E81F-A59E-C4AC-94C982E6BC84}"/>
                  </a:ext>
                </a:extLst>
              </p:cNvPr>
              <p:cNvSpPr/>
              <p:nvPr/>
            </p:nvSpPr>
            <p:spPr>
              <a:xfrm rot="14734878">
                <a:off x="8189733" y="2885960"/>
                <a:ext cx="48570" cy="114725"/>
              </a:xfrm>
              <a:prstGeom prst="triangle">
                <a:avLst>
                  <a:gd name="adj" fmla="val 86933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B3AC3508-25EA-EF0B-8142-BFB7099A8841}"/>
                </a:ext>
              </a:extLst>
            </p:cNvPr>
            <p:cNvGrpSpPr/>
            <p:nvPr/>
          </p:nvGrpSpPr>
          <p:grpSpPr>
            <a:xfrm>
              <a:off x="7661293" y="2123016"/>
              <a:ext cx="1299763" cy="794562"/>
              <a:chOff x="7661293" y="2123016"/>
              <a:chExt cx="1299763" cy="794562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851C278-A371-8C0A-B0F8-91FFB10B0CEF}"/>
                  </a:ext>
                </a:extLst>
              </p:cNvPr>
              <p:cNvGrpSpPr/>
              <p:nvPr/>
            </p:nvGrpSpPr>
            <p:grpSpPr>
              <a:xfrm>
                <a:off x="7661293" y="2123016"/>
                <a:ext cx="1299763" cy="794562"/>
                <a:chOff x="7661293" y="2123016"/>
                <a:chExt cx="1299763" cy="794562"/>
              </a:xfrm>
            </p:grpSpPr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48059AB2-C304-1675-A54A-2A466ED3010E}"/>
                    </a:ext>
                  </a:extLst>
                </p:cNvPr>
                <p:cNvGrpSpPr/>
                <p:nvPr/>
              </p:nvGrpSpPr>
              <p:grpSpPr>
                <a:xfrm>
                  <a:off x="7916793" y="2310280"/>
                  <a:ext cx="397510" cy="442540"/>
                  <a:chOff x="7863840" y="1678360"/>
                  <a:chExt cx="397510" cy="442540"/>
                </a:xfrm>
              </p:grpSpPr>
              <p:cxnSp>
                <p:nvCxnSpPr>
                  <p:cNvPr id="62" name="Straight Arrow Connector 61">
                    <a:extLst>
                      <a:ext uri="{FF2B5EF4-FFF2-40B4-BE49-F238E27FC236}">
                        <a16:creationId xmlns:a16="http://schemas.microsoft.com/office/drawing/2014/main" id="{D752CC2C-7C83-E6B9-C195-4DD1741193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63840" y="1678360"/>
                    <a:ext cx="0" cy="44254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2380BE34-ECF6-915C-D731-25D37530C5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863840" y="1678360"/>
                    <a:ext cx="397510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C67DB281-E0D0-B766-B391-111E12B44995}"/>
                    </a:ext>
                  </a:extLst>
                </p:cNvPr>
                <p:cNvSpPr txBox="1"/>
                <p:nvPr/>
              </p:nvSpPr>
              <p:spPr>
                <a:xfrm>
                  <a:off x="7919766" y="2686746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Y</a:t>
                  </a:r>
                </a:p>
              </p:txBody>
            </p:sp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0AF6B527-6145-2C84-EBF6-28B0EF3921C2}"/>
                    </a:ext>
                  </a:extLst>
                </p:cNvPr>
                <p:cNvSpPr txBox="1"/>
                <p:nvPr/>
              </p:nvSpPr>
              <p:spPr>
                <a:xfrm>
                  <a:off x="8314303" y="2194863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X</a:t>
                  </a: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D4184330-78AD-0172-D015-BCC190F5C040}"/>
                    </a:ext>
                  </a:extLst>
                </p:cNvPr>
                <p:cNvSpPr txBox="1"/>
                <p:nvPr/>
              </p:nvSpPr>
              <p:spPr>
                <a:xfrm>
                  <a:off x="7661293" y="2123016"/>
                  <a:ext cx="248331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Z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93770B41-1407-C028-F0F8-FBA93703C101}"/>
                    </a:ext>
                  </a:extLst>
                </p:cNvPr>
                <p:cNvSpPr txBox="1"/>
                <p:nvPr/>
              </p:nvSpPr>
              <p:spPr>
                <a:xfrm>
                  <a:off x="8425060" y="2717523"/>
                  <a:ext cx="535996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700" b="1" dirty="0"/>
                    <a:t>CW + ve</a:t>
                  </a:r>
                </a:p>
              </p:txBody>
            </p:sp>
          </p:grp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350DB1D9-8401-2D2A-FEA3-6EA3128ABF92}"/>
                  </a:ext>
                </a:extLst>
              </p:cNvPr>
              <p:cNvSpPr/>
              <p:nvPr/>
            </p:nvSpPr>
            <p:spPr>
              <a:xfrm>
                <a:off x="7863302" y="2260208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21821A5B-9689-ADF1-1700-1A81444707C9}"/>
              </a:ext>
            </a:extLst>
          </p:cNvPr>
          <p:cNvSpPr/>
          <p:nvPr/>
        </p:nvSpPr>
        <p:spPr>
          <a:xfrm>
            <a:off x="2175657" y="1079130"/>
            <a:ext cx="5606267" cy="5015314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70DD1A0-0061-6EB8-13D9-EF9C8559D254}"/>
              </a:ext>
            </a:extLst>
          </p:cNvPr>
          <p:cNvGrpSpPr/>
          <p:nvPr/>
        </p:nvGrpSpPr>
        <p:grpSpPr>
          <a:xfrm>
            <a:off x="2434824" y="1359027"/>
            <a:ext cx="1429712" cy="1224660"/>
            <a:chOff x="2434824" y="1359027"/>
            <a:chExt cx="1418367" cy="1224660"/>
          </a:xfrm>
        </p:grpSpPr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ED76D420-F8E7-32A0-3D97-7DC2F5F31A38}"/>
                </a:ext>
              </a:extLst>
            </p:cNvPr>
            <p:cNvGrpSpPr/>
            <p:nvPr/>
          </p:nvGrpSpPr>
          <p:grpSpPr>
            <a:xfrm>
              <a:off x="2544627" y="1414779"/>
              <a:ext cx="1164256" cy="1168908"/>
              <a:chOff x="7036568" y="3635884"/>
              <a:chExt cx="1164256" cy="1168908"/>
            </a:xfrm>
          </p:grpSpPr>
          <p:sp>
            <p:nvSpPr>
              <p:cNvPr id="91" name="Arrow: Quad 90">
                <a:extLst>
                  <a:ext uri="{FF2B5EF4-FFF2-40B4-BE49-F238E27FC236}">
                    <a16:creationId xmlns:a16="http://schemas.microsoft.com/office/drawing/2014/main" id="{D1D5399A-A862-5400-BC6B-DAA1F2E73F62}"/>
                  </a:ext>
                </a:extLst>
              </p:cNvPr>
              <p:cNvSpPr/>
              <p:nvPr/>
            </p:nvSpPr>
            <p:spPr>
              <a:xfrm>
                <a:off x="7303814" y="3900238"/>
                <a:ext cx="619885" cy="642944"/>
              </a:xfrm>
              <a:prstGeom prst="quadArrow">
                <a:avLst>
                  <a:gd name="adj1" fmla="val 2555"/>
                  <a:gd name="adj2" fmla="val 8503"/>
                  <a:gd name="adj3" fmla="val 19552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EFD163C-251F-10CA-0FB0-1975733CEFE7}"/>
                  </a:ext>
                </a:extLst>
              </p:cNvPr>
              <p:cNvSpPr txBox="1"/>
              <p:nvPr/>
            </p:nvSpPr>
            <p:spPr>
              <a:xfrm>
                <a:off x="7484363" y="3635884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N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B3BB287C-8E07-C117-3B9C-D50F12EA4E18}"/>
                  </a:ext>
                </a:extLst>
              </p:cNvPr>
              <p:cNvSpPr txBox="1"/>
              <p:nvPr/>
            </p:nvSpPr>
            <p:spPr>
              <a:xfrm>
                <a:off x="7493906" y="4543182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S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FF7454-BA59-9054-6639-333365072D7E}"/>
                  </a:ext>
                </a:extLst>
              </p:cNvPr>
              <p:cNvSpPr txBox="1"/>
              <p:nvPr/>
            </p:nvSpPr>
            <p:spPr>
              <a:xfrm>
                <a:off x="7952493" y="4090905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E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BBF566-49EB-1A57-25DB-178E7631898B}"/>
                  </a:ext>
                </a:extLst>
              </p:cNvPr>
              <p:cNvSpPr txBox="1"/>
              <p:nvPr/>
            </p:nvSpPr>
            <p:spPr>
              <a:xfrm>
                <a:off x="7036568" y="4090905"/>
                <a:ext cx="2483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100" b="1" dirty="0"/>
                  <a:t>W</a:t>
                </a:r>
              </a:p>
            </p:txBody>
          </p:sp>
        </p:grpSp>
        <p:sp>
          <p:nvSpPr>
            <p:cNvPr id="108" name="Rectangle: Rounded Corners 107">
              <a:extLst>
                <a:ext uri="{FF2B5EF4-FFF2-40B4-BE49-F238E27FC236}">
                  <a16:creationId xmlns:a16="http://schemas.microsoft.com/office/drawing/2014/main" id="{2A48AC59-5491-4F35-9627-F61DBE1CCFBB}"/>
                </a:ext>
              </a:extLst>
            </p:cNvPr>
            <p:cNvSpPr/>
            <p:nvPr/>
          </p:nvSpPr>
          <p:spPr>
            <a:xfrm>
              <a:off x="2434824" y="1359027"/>
              <a:ext cx="1418367" cy="1224660"/>
            </a:xfrm>
            <a:prstGeom prst="round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BF0DD89-4DF4-3B79-0BFB-22563E7B916A}"/>
              </a:ext>
            </a:extLst>
          </p:cNvPr>
          <p:cNvGrpSpPr/>
          <p:nvPr/>
        </p:nvGrpSpPr>
        <p:grpSpPr>
          <a:xfrm>
            <a:off x="9961632" y="1423899"/>
            <a:ext cx="1194090" cy="916950"/>
            <a:chOff x="7661293" y="1733549"/>
            <a:chExt cx="901341" cy="692146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1544F940-BF4D-7D68-254F-1E2EA27A8979}"/>
                </a:ext>
              </a:extLst>
            </p:cNvPr>
            <p:cNvGrpSpPr/>
            <p:nvPr/>
          </p:nvGrpSpPr>
          <p:grpSpPr>
            <a:xfrm>
              <a:off x="7861158" y="1892343"/>
              <a:ext cx="453145" cy="473570"/>
              <a:chOff x="7808205" y="1260423"/>
              <a:chExt cx="453145" cy="473570"/>
            </a:xfrm>
          </p:grpSpPr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2F6E0FA-7E8E-BDD7-4947-107B0B227E8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63840" y="1260423"/>
                <a:ext cx="0" cy="4179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id="{4D2B1F54-8AC9-0F2A-62CF-02A9A8E985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3840" y="1678360"/>
                <a:ext cx="39751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BCF5AA9A-4A21-EA6B-028C-52EDD6B6D35D}"/>
                  </a:ext>
                </a:extLst>
              </p:cNvPr>
              <p:cNvSpPr/>
              <p:nvPr/>
            </p:nvSpPr>
            <p:spPr>
              <a:xfrm>
                <a:off x="7808205" y="1622725"/>
                <a:ext cx="111268" cy="111268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3E16CD7-69A4-B04C-2212-0048C7D7EC38}"/>
                </a:ext>
              </a:extLst>
            </p:cNvPr>
            <p:cNvSpPr txBox="1"/>
            <p:nvPr/>
          </p:nvSpPr>
          <p:spPr>
            <a:xfrm>
              <a:off x="7909624" y="1733549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F9E83F5-B659-BEE4-9979-31993FC02BF4}"/>
                </a:ext>
              </a:extLst>
            </p:cNvPr>
            <p:cNvSpPr txBox="1"/>
            <p:nvPr/>
          </p:nvSpPr>
          <p:spPr>
            <a:xfrm>
              <a:off x="8314303" y="2194863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X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F750599-B712-E3AB-6DF2-B37F4DCBF8B3}"/>
                </a:ext>
              </a:extLst>
            </p:cNvPr>
            <p:cNvSpPr txBox="1"/>
            <p:nvPr/>
          </p:nvSpPr>
          <p:spPr>
            <a:xfrm>
              <a:off x="7661293" y="2123016"/>
              <a:ext cx="248331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900" b="1" dirty="0"/>
                <a:t>Z</a:t>
              </a:r>
            </a:p>
          </p:txBody>
        </p:sp>
      </p:grp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204DA8C1-996C-B224-F1ED-B5B5D8E5C437}"/>
              </a:ext>
            </a:extLst>
          </p:cNvPr>
          <p:cNvSpPr/>
          <p:nvPr/>
        </p:nvSpPr>
        <p:spPr>
          <a:xfrm>
            <a:off x="6096000" y="1354068"/>
            <a:ext cx="1456720" cy="1194139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028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FFFFB4A-9C85-8FD3-521A-2A35975472B1}"/>
              </a:ext>
            </a:extLst>
          </p:cNvPr>
          <p:cNvGrpSpPr/>
          <p:nvPr/>
        </p:nvGrpSpPr>
        <p:grpSpPr>
          <a:xfrm>
            <a:off x="813667" y="968734"/>
            <a:ext cx="1519316" cy="2279292"/>
            <a:chOff x="2798944" y="591059"/>
            <a:chExt cx="3313897" cy="4971541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8A408A3E-A75F-F92C-1B2A-BCDAAC618E30}"/>
                </a:ext>
              </a:extLst>
            </p:cNvPr>
            <p:cNvGrpSpPr/>
            <p:nvPr/>
          </p:nvGrpSpPr>
          <p:grpSpPr>
            <a:xfrm>
              <a:off x="2979892" y="647701"/>
              <a:ext cx="2997721" cy="4914899"/>
              <a:chOff x="2979892" y="647701"/>
              <a:chExt cx="2997721" cy="4914899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88F0570-7F14-CDE4-F87C-16FA0A1489C6}"/>
                  </a:ext>
                </a:extLst>
              </p:cNvPr>
              <p:cNvSpPr/>
              <p:nvPr/>
            </p:nvSpPr>
            <p:spPr>
              <a:xfrm>
                <a:off x="4429957" y="2247899"/>
                <a:ext cx="97593" cy="331470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28C895E9-5454-2AEE-D5A1-A0C092A40038}"/>
                  </a:ext>
                </a:extLst>
              </p:cNvPr>
              <p:cNvGrpSpPr/>
              <p:nvPr/>
            </p:nvGrpSpPr>
            <p:grpSpPr>
              <a:xfrm>
                <a:off x="4418073" y="2195589"/>
                <a:ext cx="121360" cy="104620"/>
                <a:chOff x="4418073" y="2195589"/>
                <a:chExt cx="121360" cy="104620"/>
              </a:xfrm>
              <a:noFill/>
            </p:grpSpPr>
            <p:sp>
              <p:nvSpPr>
                <p:cNvPr id="22" name="Hexagon 21">
                  <a:extLst>
                    <a:ext uri="{FF2B5EF4-FFF2-40B4-BE49-F238E27FC236}">
                      <a16:creationId xmlns:a16="http://schemas.microsoft.com/office/drawing/2014/main" id="{F958D235-D9D5-1868-7E2F-18FFE4AF9A16}"/>
                    </a:ext>
                  </a:extLst>
                </p:cNvPr>
                <p:cNvSpPr/>
                <p:nvPr/>
              </p:nvSpPr>
              <p:spPr>
                <a:xfrm>
                  <a:off x="4418073" y="2195589"/>
                  <a:ext cx="121360" cy="104620"/>
                </a:xfrm>
                <a:prstGeom prst="hexagon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55DA4B4B-A2C6-36DA-5B4B-D9ABE6FB1921}"/>
                    </a:ext>
                  </a:extLst>
                </p:cNvPr>
                <p:cNvSpPr/>
                <p:nvPr/>
              </p:nvSpPr>
              <p:spPr>
                <a:xfrm>
                  <a:off x="4455893" y="2225039"/>
                  <a:ext cx="45719" cy="45719"/>
                </a:xfrm>
                <a:prstGeom prst="ellipse">
                  <a:avLst/>
                </a:prstGeom>
                <a:grp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" name="Isosceles Triangle 18">
                <a:extLst>
                  <a:ext uri="{FF2B5EF4-FFF2-40B4-BE49-F238E27FC236}">
                    <a16:creationId xmlns:a16="http://schemas.microsoft.com/office/drawing/2014/main" id="{3CC79088-60F3-F8E9-3D55-666C10183374}"/>
                  </a:ext>
                </a:extLst>
              </p:cNvPr>
              <p:cNvSpPr/>
              <p:nvPr/>
            </p:nvSpPr>
            <p:spPr>
              <a:xfrm>
                <a:off x="4443944" y="647701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Isosceles Triangle 19">
                <a:extLst>
                  <a:ext uri="{FF2B5EF4-FFF2-40B4-BE49-F238E27FC236}">
                    <a16:creationId xmlns:a16="http://schemas.microsoft.com/office/drawing/2014/main" id="{469C71B8-EFC1-A378-42E6-94C7E35F4C2E}"/>
                  </a:ext>
                </a:extLst>
              </p:cNvPr>
              <p:cNvSpPr/>
              <p:nvPr/>
            </p:nvSpPr>
            <p:spPr>
              <a:xfrm rot="7175090">
                <a:off x="5173310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Isosceles Triangle 20">
                <a:extLst>
                  <a:ext uri="{FF2B5EF4-FFF2-40B4-BE49-F238E27FC236}">
                    <a16:creationId xmlns:a16="http://schemas.microsoft.com/office/drawing/2014/main" id="{4DACFA19-B5D7-60B6-385E-F0854AB798BE}"/>
                  </a:ext>
                </a:extLst>
              </p:cNvPr>
              <p:cNvSpPr/>
              <p:nvPr/>
            </p:nvSpPr>
            <p:spPr>
              <a:xfrm rot="14424910" flipH="1">
                <a:off x="3723476" y="1877699"/>
                <a:ext cx="60719" cy="1547887"/>
              </a:xfrm>
              <a:prstGeom prst="triangle">
                <a:avLst>
                  <a:gd name="adj" fmla="val 55802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A8C191F-A2A6-6D6A-CB18-69D4C2436B0D}"/>
                </a:ext>
              </a:extLst>
            </p:cNvPr>
            <p:cNvSpPr/>
            <p:nvPr/>
          </p:nvSpPr>
          <p:spPr>
            <a:xfrm>
              <a:off x="2798944" y="591059"/>
              <a:ext cx="3313897" cy="3304154"/>
            </a:xfrm>
            <a:prstGeom prst="ellipse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B516B6-9947-07C3-DCD1-7C43BCA424CF}"/>
              </a:ext>
            </a:extLst>
          </p:cNvPr>
          <p:cNvGrpSpPr/>
          <p:nvPr/>
        </p:nvGrpSpPr>
        <p:grpSpPr>
          <a:xfrm>
            <a:off x="794023" y="3815312"/>
            <a:ext cx="1630212" cy="2408102"/>
            <a:chOff x="4297933" y="1706588"/>
            <a:chExt cx="2775920" cy="4100510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05E593-BA3E-F3EF-C546-554496A611BA}"/>
                </a:ext>
              </a:extLst>
            </p:cNvPr>
            <p:cNvGrpSpPr/>
            <p:nvPr/>
          </p:nvGrpSpPr>
          <p:grpSpPr>
            <a:xfrm>
              <a:off x="4297933" y="2192066"/>
              <a:ext cx="2775920" cy="2775920"/>
              <a:chOff x="1274406" y="2588306"/>
              <a:chExt cx="2775920" cy="2775920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514EC13A-929A-1BD8-7D41-79E080B4C4E4}"/>
                  </a:ext>
                </a:extLst>
              </p:cNvPr>
              <p:cNvGrpSpPr/>
              <p:nvPr/>
            </p:nvGrpSpPr>
            <p:grpSpPr>
              <a:xfrm>
                <a:off x="1369161" y="2988330"/>
                <a:ext cx="2500210" cy="2126726"/>
                <a:chOff x="1778178" y="3096280"/>
                <a:chExt cx="2500210" cy="2126726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29C94AD1-D195-D884-7208-FCB0DAB8EA68}"/>
                    </a:ext>
                  </a:extLst>
                </p:cNvPr>
                <p:cNvGrpSpPr/>
                <p:nvPr/>
              </p:nvGrpSpPr>
              <p:grpSpPr>
                <a:xfrm>
                  <a:off x="1778178" y="3211212"/>
                  <a:ext cx="2500210" cy="1862497"/>
                  <a:chOff x="1791709" y="3162118"/>
                  <a:chExt cx="2500210" cy="1862497"/>
                </a:xfrm>
              </p:grpSpPr>
              <p:pic>
                <p:nvPicPr>
                  <p:cNvPr id="39" name="Picture 38">
                    <a:extLst>
                      <a:ext uri="{FF2B5EF4-FFF2-40B4-BE49-F238E27FC236}">
                        <a16:creationId xmlns:a16="http://schemas.microsoft.com/office/drawing/2014/main" id="{E96C245F-B908-2F73-0081-B9E6C9328FA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791709" y="3531376"/>
                    <a:ext cx="2500210" cy="758322"/>
                  </a:xfrm>
                  <a:prstGeom prst="rect">
                    <a:avLst/>
                  </a:prstGeom>
                </p:spPr>
              </p:pic>
              <p:sp>
                <p:nvSpPr>
                  <p:cNvPr id="40" name="Oval 39">
                    <a:extLst>
                      <a:ext uri="{FF2B5EF4-FFF2-40B4-BE49-F238E27FC236}">
                        <a16:creationId xmlns:a16="http://schemas.microsoft.com/office/drawing/2014/main" id="{8811D40E-BE85-9C76-4964-BB48412F5479}"/>
                      </a:ext>
                    </a:extLst>
                  </p:cNvPr>
                  <p:cNvSpPr/>
                  <p:nvPr/>
                </p:nvSpPr>
                <p:spPr>
                  <a:xfrm>
                    <a:off x="3522719" y="4187649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D4469BC7-7B05-F855-4362-CF0D7B505135}"/>
                      </a:ext>
                    </a:extLst>
                  </p:cNvPr>
                  <p:cNvSpPr/>
                  <p:nvPr/>
                </p:nvSpPr>
                <p:spPr>
                  <a:xfrm>
                    <a:off x="3522719" y="316211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2" name="Oval 41">
                    <a:extLst>
                      <a:ext uri="{FF2B5EF4-FFF2-40B4-BE49-F238E27FC236}">
                        <a16:creationId xmlns:a16="http://schemas.microsoft.com/office/drawing/2014/main" id="{F7195771-2776-6057-4B55-21FDCEC5F1A7}"/>
                      </a:ext>
                    </a:extLst>
                  </p:cNvPr>
                  <p:cNvSpPr/>
                  <p:nvPr/>
                </p:nvSpPr>
                <p:spPr>
                  <a:xfrm>
                    <a:off x="3522719" y="4937368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3BF18313-E749-7399-831C-DE30A3EFD031}"/>
                      </a:ext>
                    </a:extLst>
                  </p:cNvPr>
                  <p:cNvSpPr/>
                  <p:nvPr/>
                </p:nvSpPr>
                <p:spPr>
                  <a:xfrm>
                    <a:off x="2473951" y="3878586"/>
                    <a:ext cx="84143" cy="84143"/>
                  </a:xfrm>
                  <a:prstGeom prst="ellipse">
                    <a:avLst/>
                  </a:prstGeom>
                  <a:solidFill>
                    <a:srgbClr val="410C0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44" name="Oval 43">
                    <a:extLst>
                      <a:ext uri="{FF2B5EF4-FFF2-40B4-BE49-F238E27FC236}">
                        <a16:creationId xmlns:a16="http://schemas.microsoft.com/office/drawing/2014/main" id="{7F97986D-068A-FDEC-2C32-E768E3F34C3B}"/>
                      </a:ext>
                    </a:extLst>
                  </p:cNvPr>
                  <p:cNvSpPr/>
                  <p:nvPr/>
                </p:nvSpPr>
                <p:spPr>
                  <a:xfrm>
                    <a:off x="3022241" y="4937369"/>
                    <a:ext cx="87246" cy="87246"/>
                  </a:xfrm>
                  <a:prstGeom prst="ellipse">
                    <a:avLst/>
                  </a:prstGeom>
                  <a:solidFill>
                    <a:schemeClr val="accent1">
                      <a:lumMod val="50000"/>
                    </a:schemeClr>
                  </a:solidFill>
                  <a:ln>
                    <a:solidFill>
                      <a:schemeClr val="accent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</p:grp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E8217FA8-6DE7-FF35-34E2-BFB469B6C7C3}"/>
                    </a:ext>
                  </a:extLst>
                </p:cNvPr>
                <p:cNvSpPr txBox="1"/>
                <p:nvPr/>
              </p:nvSpPr>
              <p:spPr>
                <a:xfrm>
                  <a:off x="3551257" y="3096280"/>
                  <a:ext cx="727125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SP_3</a:t>
                  </a: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32A3C47-9F1F-0FD0-5784-2AADEE26FA53}"/>
                    </a:ext>
                  </a:extLst>
                </p:cNvPr>
                <p:cNvSpPr txBox="1"/>
                <p:nvPr/>
              </p:nvSpPr>
              <p:spPr>
                <a:xfrm>
                  <a:off x="3551257" y="4195805"/>
                  <a:ext cx="603789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SP_2</a:t>
                  </a:r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1C34C7C-1B64-FDAB-1559-286A8283F9D2}"/>
                    </a:ext>
                  </a:extLst>
                </p:cNvPr>
                <p:cNvSpPr txBox="1"/>
                <p:nvPr/>
              </p:nvSpPr>
              <p:spPr>
                <a:xfrm>
                  <a:off x="3551257" y="4916222"/>
                  <a:ext cx="603786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SP_1</a:t>
                  </a:r>
                </a:p>
              </p:txBody>
            </p:sp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B9A7C761-65EA-2497-2D8B-327930A2C0B0}"/>
                    </a:ext>
                  </a:extLst>
                </p:cNvPr>
                <p:cNvSpPr txBox="1"/>
                <p:nvPr/>
              </p:nvSpPr>
              <p:spPr>
                <a:xfrm>
                  <a:off x="1949610" y="3733950"/>
                  <a:ext cx="779747" cy="27787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900" b="1" dirty="0"/>
                    <a:t>SP_4</a:t>
                  </a: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C0EE3F4-C250-608F-C85E-CDCEBBD08FD6}"/>
                    </a:ext>
                  </a:extLst>
                </p:cNvPr>
                <p:cNvSpPr txBox="1"/>
                <p:nvPr/>
              </p:nvSpPr>
              <p:spPr>
                <a:xfrm>
                  <a:off x="2182806" y="4963657"/>
                  <a:ext cx="925123" cy="259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800" b="1" dirty="0"/>
                    <a:t>TRACKER</a:t>
                  </a:r>
                </a:p>
              </p:txBody>
            </p:sp>
          </p:grp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2C925C2-1B4A-5AC8-236A-40FF5ECEEEEC}"/>
                  </a:ext>
                </a:extLst>
              </p:cNvPr>
              <p:cNvSpPr/>
              <p:nvPr/>
            </p:nvSpPr>
            <p:spPr>
              <a:xfrm>
                <a:off x="1274406" y="2588306"/>
                <a:ext cx="2775920" cy="277592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9ABEFC0-4F64-FA10-2346-D4B864F1B527}"/>
                </a:ext>
              </a:extLst>
            </p:cNvPr>
            <p:cNvCxnSpPr/>
            <p:nvPr/>
          </p:nvCxnSpPr>
          <p:spPr>
            <a:xfrm>
              <a:off x="5666843" y="1706588"/>
              <a:ext cx="0" cy="4100510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5F595D6-A3DB-0D8D-1AEA-1DFFD9D04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1763" y="1580892"/>
            <a:ext cx="3667637" cy="369621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3AECF4C-B6E2-8627-12FB-24F8C894EE9A}"/>
              </a:ext>
            </a:extLst>
          </p:cNvPr>
          <p:cNvSpPr/>
          <p:nvPr/>
        </p:nvSpPr>
        <p:spPr>
          <a:xfrm flipH="1" flipV="1">
            <a:off x="5648326" y="3309940"/>
            <a:ext cx="85724" cy="180970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A7A5A1F-652F-77DC-67DF-9D01E7A2AB48}"/>
              </a:ext>
            </a:extLst>
          </p:cNvPr>
          <p:cNvSpPr/>
          <p:nvPr/>
        </p:nvSpPr>
        <p:spPr>
          <a:xfrm>
            <a:off x="5648326" y="4181475"/>
            <a:ext cx="90488" cy="90488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F50B30A-F8BB-5F91-CD14-5F7C75411A8B}"/>
              </a:ext>
            </a:extLst>
          </p:cNvPr>
          <p:cNvCxnSpPr>
            <a:cxnSpLocks/>
          </p:cNvCxnSpPr>
          <p:nvPr/>
        </p:nvCxnSpPr>
        <p:spPr>
          <a:xfrm>
            <a:off x="5691187" y="3533775"/>
            <a:ext cx="11113" cy="269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8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B841600-822D-3A9A-6C86-BE89FAC5AE25}"/>
              </a:ext>
            </a:extLst>
          </p:cNvPr>
          <p:cNvSpPr/>
          <p:nvPr/>
        </p:nvSpPr>
        <p:spPr>
          <a:xfrm>
            <a:off x="703006" y="383458"/>
            <a:ext cx="10785987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A82F33-5D19-D8FC-50FC-0FE5332F9223}"/>
              </a:ext>
            </a:extLst>
          </p:cNvPr>
          <p:cNvSpPr/>
          <p:nvPr/>
        </p:nvSpPr>
        <p:spPr>
          <a:xfrm>
            <a:off x="4463843" y="1288025"/>
            <a:ext cx="3087331" cy="281202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7981C54E-E04E-5486-35E9-BACBEC46B69D}"/>
              </a:ext>
            </a:extLst>
          </p:cNvPr>
          <p:cNvSpPr/>
          <p:nvPr/>
        </p:nvSpPr>
        <p:spPr>
          <a:xfrm rot="16200000">
            <a:off x="390834" y="1600199"/>
            <a:ext cx="2733368" cy="210902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790422C3-5C56-89CE-E28C-F6F97C0710AA}"/>
              </a:ext>
            </a:extLst>
          </p:cNvPr>
          <p:cNvSpPr/>
          <p:nvPr/>
        </p:nvSpPr>
        <p:spPr>
          <a:xfrm rot="5400000">
            <a:off x="2271252" y="2101644"/>
            <a:ext cx="2733368" cy="1106132"/>
          </a:xfrm>
          <a:prstGeom prst="round2Same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1484ACC-C79E-95D2-96B2-C666C88C0E33}"/>
              </a:ext>
            </a:extLst>
          </p:cNvPr>
          <p:cNvSpPr/>
          <p:nvPr/>
        </p:nvSpPr>
        <p:spPr>
          <a:xfrm>
            <a:off x="7777316" y="1794386"/>
            <a:ext cx="3711677" cy="172064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27C84D-9ED0-5220-8722-B9E004128127}"/>
              </a:ext>
            </a:extLst>
          </p:cNvPr>
          <p:cNvCxnSpPr>
            <a:cxnSpLocks/>
          </p:cNvCxnSpPr>
          <p:nvPr/>
        </p:nvCxnSpPr>
        <p:spPr>
          <a:xfrm>
            <a:off x="703006" y="4532671"/>
            <a:ext cx="1078598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751DB7-7652-8B5B-400F-5C0B31C04CAA}"/>
              </a:ext>
            </a:extLst>
          </p:cNvPr>
          <p:cNvSpPr txBox="1"/>
          <p:nvPr/>
        </p:nvSpPr>
        <p:spPr>
          <a:xfrm>
            <a:off x="589940" y="4649415"/>
            <a:ext cx="22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DIAGNOSTIC DATA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5BAA682-C428-E022-FEF3-12F9C43721B5}"/>
              </a:ext>
            </a:extLst>
          </p:cNvPr>
          <p:cNvSpPr/>
          <p:nvPr/>
        </p:nvSpPr>
        <p:spPr>
          <a:xfrm>
            <a:off x="764461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4D751FB-46E0-FA25-9784-5FCB2DE035D9}"/>
              </a:ext>
            </a:extLst>
          </p:cNvPr>
          <p:cNvSpPr/>
          <p:nvPr/>
        </p:nvSpPr>
        <p:spPr>
          <a:xfrm>
            <a:off x="3792797" y="5018746"/>
            <a:ext cx="2738285" cy="176059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5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174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SCAN POSITIONS RECALCULATION BASED ON YAW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Matthew Kevin Kumar</dc:creator>
  <cp:lastModifiedBy>Matthew Kevin Kumar</cp:lastModifiedBy>
  <cp:revision>25</cp:revision>
  <dcterms:created xsi:type="dcterms:W3CDTF">2025-09-30T09:44:18Z</dcterms:created>
  <dcterms:modified xsi:type="dcterms:W3CDTF">2025-10-10T12:07:40Z</dcterms:modified>
</cp:coreProperties>
</file>