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, Kewei" initials="SK" lastIdx="2" clrIdx="0">
    <p:extLst>
      <p:ext uri="{19B8F6BF-5375-455C-9EA6-DF929625EA0E}">
        <p15:presenceInfo xmlns:p15="http://schemas.microsoft.com/office/powerpoint/2012/main" userId="S-1-5-21-1953316686-134297160-976760513-379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90" autoAdjust="0"/>
    <p:restoredTop sz="83676" autoAdjust="0"/>
  </p:normalViewPr>
  <p:slideViewPr>
    <p:cSldViewPr>
      <p:cViewPr>
        <p:scale>
          <a:sx n="16" d="100"/>
          <a:sy n="16" d="100"/>
        </p:scale>
        <p:origin x="1315" y="115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7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F78F-E882-4E25-9569-B01F3E59644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B85C-2CC7-44D7-9DFF-3B3EED156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accent1">
                <a:lumMod val="45000"/>
                <a:lumOff val="55000"/>
              </a:schemeClr>
            </a:gs>
            <a:gs pos="100000">
              <a:srgbClr val="ACD7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ED20162F-621A-4140-AD61-09AF3232DD77}"/>
              </a:ext>
            </a:extLst>
          </p:cNvPr>
          <p:cNvSpPr/>
          <p:nvPr/>
        </p:nvSpPr>
        <p:spPr>
          <a:xfrm>
            <a:off x="481263" y="577515"/>
            <a:ext cx="20598063" cy="86114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442"/>
              <a:gd name="connsiteX1" fmla="*/ 10000 w 10000"/>
              <a:gd name="connsiteY1" fmla="*/ 0 h 10442"/>
              <a:gd name="connsiteX2" fmla="*/ 10000 w 10000"/>
              <a:gd name="connsiteY2" fmla="*/ 8000 h 10442"/>
              <a:gd name="connsiteX3" fmla="*/ 6617 w 10000"/>
              <a:gd name="connsiteY3" fmla="*/ 10442 h 10442"/>
              <a:gd name="connsiteX4" fmla="*/ 0 w 10000"/>
              <a:gd name="connsiteY4" fmla="*/ 8000 h 10442"/>
              <a:gd name="connsiteX5" fmla="*/ 0 w 10000"/>
              <a:gd name="connsiteY5" fmla="*/ 0 h 10442"/>
              <a:gd name="connsiteX0" fmla="*/ 0 w 10000"/>
              <a:gd name="connsiteY0" fmla="*/ 0 h 9322"/>
              <a:gd name="connsiteX1" fmla="*/ 10000 w 10000"/>
              <a:gd name="connsiteY1" fmla="*/ 0 h 9322"/>
              <a:gd name="connsiteX2" fmla="*/ 10000 w 10000"/>
              <a:gd name="connsiteY2" fmla="*/ 8000 h 9322"/>
              <a:gd name="connsiteX3" fmla="*/ 5063 w 10000"/>
              <a:gd name="connsiteY3" fmla="*/ 9322 h 9322"/>
              <a:gd name="connsiteX4" fmla="*/ 0 w 10000"/>
              <a:gd name="connsiteY4" fmla="*/ 8000 h 9322"/>
              <a:gd name="connsiteX5" fmla="*/ 0 w 10000"/>
              <a:gd name="connsiteY5" fmla="*/ 0 h 932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582 h 10000"/>
              <a:gd name="connsiteX3" fmla="*/ 5063 w 10000"/>
              <a:gd name="connsiteY3" fmla="*/ 10000 h 10000"/>
              <a:gd name="connsiteX4" fmla="*/ 13 w 10000"/>
              <a:gd name="connsiteY4" fmla="*/ 4692 h 10000"/>
              <a:gd name="connsiteX5" fmla="*/ 0 w 10000"/>
              <a:gd name="connsiteY5" fmla="*/ 0 h 10000"/>
              <a:gd name="connsiteX0" fmla="*/ 0 w 10000"/>
              <a:gd name="connsiteY0" fmla="*/ 0 h 8582"/>
              <a:gd name="connsiteX1" fmla="*/ 10000 w 10000"/>
              <a:gd name="connsiteY1" fmla="*/ 0 h 8582"/>
              <a:gd name="connsiteX2" fmla="*/ 10000 w 10000"/>
              <a:gd name="connsiteY2" fmla="*/ 8582 h 8582"/>
              <a:gd name="connsiteX3" fmla="*/ 4955 w 10000"/>
              <a:gd name="connsiteY3" fmla="*/ 7961 h 8582"/>
              <a:gd name="connsiteX4" fmla="*/ 13 w 10000"/>
              <a:gd name="connsiteY4" fmla="*/ 4692 h 8582"/>
              <a:gd name="connsiteX5" fmla="*/ 0 w 10000"/>
              <a:gd name="connsiteY5" fmla="*/ 0 h 8582"/>
              <a:gd name="connsiteX0" fmla="*/ 0 w 10000"/>
              <a:gd name="connsiteY0" fmla="*/ 0 h 10120"/>
              <a:gd name="connsiteX1" fmla="*/ 10000 w 10000"/>
              <a:gd name="connsiteY1" fmla="*/ 0 h 10120"/>
              <a:gd name="connsiteX2" fmla="*/ 10000 w 10000"/>
              <a:gd name="connsiteY2" fmla="*/ 10000 h 10120"/>
              <a:gd name="connsiteX3" fmla="*/ 5897 w 10000"/>
              <a:gd name="connsiteY3" fmla="*/ 10120 h 10120"/>
              <a:gd name="connsiteX4" fmla="*/ 13 w 10000"/>
              <a:gd name="connsiteY4" fmla="*/ 5467 h 10120"/>
              <a:gd name="connsiteX5" fmla="*/ 0 w 10000"/>
              <a:gd name="connsiteY5" fmla="*/ 0 h 10120"/>
              <a:gd name="connsiteX0" fmla="*/ 0 w 10000"/>
              <a:gd name="connsiteY0" fmla="*/ 0 h 10120"/>
              <a:gd name="connsiteX1" fmla="*/ 10000 w 10000"/>
              <a:gd name="connsiteY1" fmla="*/ 0 h 10120"/>
              <a:gd name="connsiteX2" fmla="*/ 9960 w 10000"/>
              <a:gd name="connsiteY2" fmla="*/ 6187 h 10120"/>
              <a:gd name="connsiteX3" fmla="*/ 5897 w 10000"/>
              <a:gd name="connsiteY3" fmla="*/ 10120 h 10120"/>
              <a:gd name="connsiteX4" fmla="*/ 13 w 10000"/>
              <a:gd name="connsiteY4" fmla="*/ 5467 h 10120"/>
              <a:gd name="connsiteX5" fmla="*/ 0 w 10000"/>
              <a:gd name="connsiteY5" fmla="*/ 0 h 10120"/>
              <a:gd name="connsiteX0" fmla="*/ 0 w 10000"/>
              <a:gd name="connsiteY0" fmla="*/ 0 h 9714"/>
              <a:gd name="connsiteX1" fmla="*/ 10000 w 10000"/>
              <a:gd name="connsiteY1" fmla="*/ 0 h 9714"/>
              <a:gd name="connsiteX2" fmla="*/ 9960 w 10000"/>
              <a:gd name="connsiteY2" fmla="*/ 6187 h 9714"/>
              <a:gd name="connsiteX3" fmla="*/ 5897 w 10000"/>
              <a:gd name="connsiteY3" fmla="*/ 9714 h 9714"/>
              <a:gd name="connsiteX4" fmla="*/ 13 w 10000"/>
              <a:gd name="connsiteY4" fmla="*/ 5467 h 9714"/>
              <a:gd name="connsiteX5" fmla="*/ 0 w 10000"/>
              <a:gd name="connsiteY5" fmla="*/ 0 h 9714"/>
              <a:gd name="connsiteX0" fmla="*/ 0 w 10024"/>
              <a:gd name="connsiteY0" fmla="*/ 0 h 10000"/>
              <a:gd name="connsiteX1" fmla="*/ 10000 w 10024"/>
              <a:gd name="connsiteY1" fmla="*/ 0 h 10000"/>
              <a:gd name="connsiteX2" fmla="*/ 10022 w 10024"/>
              <a:gd name="connsiteY2" fmla="*/ 6315 h 10000"/>
              <a:gd name="connsiteX3" fmla="*/ 5897 w 10024"/>
              <a:gd name="connsiteY3" fmla="*/ 10000 h 10000"/>
              <a:gd name="connsiteX4" fmla="*/ 13 w 10024"/>
              <a:gd name="connsiteY4" fmla="*/ 5628 h 10000"/>
              <a:gd name="connsiteX5" fmla="*/ 0 w 10024"/>
              <a:gd name="connsiteY5" fmla="*/ 0 h 10000"/>
              <a:gd name="connsiteX0" fmla="*/ 0 w 10003"/>
              <a:gd name="connsiteY0" fmla="*/ 0 h 10000"/>
              <a:gd name="connsiteX1" fmla="*/ 10000 w 10003"/>
              <a:gd name="connsiteY1" fmla="*/ 0 h 10000"/>
              <a:gd name="connsiteX2" fmla="*/ 10000 w 10003"/>
              <a:gd name="connsiteY2" fmla="*/ 6288 h 10000"/>
              <a:gd name="connsiteX3" fmla="*/ 5897 w 10003"/>
              <a:gd name="connsiteY3" fmla="*/ 10000 h 10000"/>
              <a:gd name="connsiteX4" fmla="*/ 13 w 10003"/>
              <a:gd name="connsiteY4" fmla="*/ 5628 h 10000"/>
              <a:gd name="connsiteX5" fmla="*/ 0 w 10003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78 w 10000"/>
              <a:gd name="connsiteY2" fmla="*/ 6275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78 w 10000"/>
              <a:gd name="connsiteY2" fmla="*/ 6275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67 w 10000"/>
              <a:gd name="connsiteY2" fmla="*/ 6248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50 w 10000"/>
              <a:gd name="connsiteY2" fmla="*/ 6235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05 w 10000"/>
              <a:gd name="connsiteY2" fmla="*/ 6222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33 w 10000"/>
              <a:gd name="connsiteY2" fmla="*/ 6262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55 w 10000"/>
              <a:gd name="connsiteY2" fmla="*/ 6222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55 w 10000"/>
              <a:gd name="connsiteY2" fmla="*/ 6222 h 10000"/>
              <a:gd name="connsiteX3" fmla="*/ 5897 w 10000"/>
              <a:gd name="connsiteY3" fmla="*/ 10000 h 10000"/>
              <a:gd name="connsiteX4" fmla="*/ 13 w 10000"/>
              <a:gd name="connsiteY4" fmla="*/ 5628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987" y="2123"/>
                  <a:pt x="9968" y="4099"/>
                  <a:pt x="9955" y="6222"/>
                </a:cubicBezTo>
                <a:lnTo>
                  <a:pt x="5897" y="10000"/>
                </a:lnTo>
                <a:lnTo>
                  <a:pt x="13" y="5628"/>
                </a:lnTo>
                <a:cubicBezTo>
                  <a:pt x="9" y="3752"/>
                  <a:pt x="4" y="1876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92320A-95EC-4AA2-A0DD-B92980170388}"/>
              </a:ext>
            </a:extLst>
          </p:cNvPr>
          <p:cNvSpPr/>
          <p:nvPr/>
        </p:nvSpPr>
        <p:spPr>
          <a:xfrm>
            <a:off x="481263" y="6100152"/>
            <a:ext cx="12155634" cy="12376252"/>
          </a:xfrm>
          <a:custGeom>
            <a:avLst/>
            <a:gdLst>
              <a:gd name="connsiteX0" fmla="*/ 0 w 13844337"/>
              <a:gd name="connsiteY0" fmla="*/ 0 h 9414934"/>
              <a:gd name="connsiteX1" fmla="*/ 13844337 w 13844337"/>
              <a:gd name="connsiteY1" fmla="*/ 0 h 9414934"/>
              <a:gd name="connsiteX2" fmla="*/ 13844337 w 13844337"/>
              <a:gd name="connsiteY2" fmla="*/ 9414934 h 9414934"/>
              <a:gd name="connsiteX3" fmla="*/ 0 w 13844337"/>
              <a:gd name="connsiteY3" fmla="*/ 9414934 h 9414934"/>
              <a:gd name="connsiteX4" fmla="*/ 0 w 13844337"/>
              <a:gd name="connsiteY4" fmla="*/ 0 h 9414934"/>
              <a:gd name="connsiteX0" fmla="*/ 0 w 13844337"/>
              <a:gd name="connsiteY0" fmla="*/ 0 h 9414934"/>
              <a:gd name="connsiteX1" fmla="*/ 12455804 w 13844337"/>
              <a:gd name="connsiteY1" fmla="*/ 4301067 h 9414934"/>
              <a:gd name="connsiteX2" fmla="*/ 13844337 w 13844337"/>
              <a:gd name="connsiteY2" fmla="*/ 9414934 h 9414934"/>
              <a:gd name="connsiteX3" fmla="*/ 0 w 13844337"/>
              <a:gd name="connsiteY3" fmla="*/ 9414934 h 9414934"/>
              <a:gd name="connsiteX4" fmla="*/ 0 w 13844337"/>
              <a:gd name="connsiteY4" fmla="*/ 0 h 9414934"/>
              <a:gd name="connsiteX0" fmla="*/ 0 w 13844337"/>
              <a:gd name="connsiteY0" fmla="*/ 0 h 9414934"/>
              <a:gd name="connsiteX1" fmla="*/ 12117138 w 13844337"/>
              <a:gd name="connsiteY1" fmla="*/ 3826933 h 9414934"/>
              <a:gd name="connsiteX2" fmla="*/ 13844337 w 13844337"/>
              <a:gd name="connsiteY2" fmla="*/ 9414934 h 9414934"/>
              <a:gd name="connsiteX3" fmla="*/ 0 w 13844337"/>
              <a:gd name="connsiteY3" fmla="*/ 9414934 h 9414934"/>
              <a:gd name="connsiteX4" fmla="*/ 0 w 13844337"/>
              <a:gd name="connsiteY4" fmla="*/ 0 h 9414934"/>
              <a:gd name="connsiteX0" fmla="*/ 0 w 13844337"/>
              <a:gd name="connsiteY0" fmla="*/ 0 h 9414934"/>
              <a:gd name="connsiteX1" fmla="*/ 12083271 w 13844337"/>
              <a:gd name="connsiteY1" fmla="*/ 3725333 h 9414934"/>
              <a:gd name="connsiteX2" fmla="*/ 13844337 w 13844337"/>
              <a:gd name="connsiteY2" fmla="*/ 9414934 h 9414934"/>
              <a:gd name="connsiteX3" fmla="*/ 0 w 13844337"/>
              <a:gd name="connsiteY3" fmla="*/ 9414934 h 9414934"/>
              <a:gd name="connsiteX4" fmla="*/ 0 w 13844337"/>
              <a:gd name="connsiteY4" fmla="*/ 0 h 9414934"/>
              <a:gd name="connsiteX0" fmla="*/ 0 w 14081404"/>
              <a:gd name="connsiteY0" fmla="*/ 0 h 13919200"/>
              <a:gd name="connsiteX1" fmla="*/ 12083271 w 14081404"/>
              <a:gd name="connsiteY1" fmla="*/ 3725333 h 13919200"/>
              <a:gd name="connsiteX2" fmla="*/ 14081404 w 14081404"/>
              <a:gd name="connsiteY2" fmla="*/ 13919200 h 13919200"/>
              <a:gd name="connsiteX3" fmla="*/ 0 w 14081404"/>
              <a:gd name="connsiteY3" fmla="*/ 9414934 h 13919200"/>
              <a:gd name="connsiteX4" fmla="*/ 0 w 14081404"/>
              <a:gd name="connsiteY4" fmla="*/ 0 h 13919200"/>
              <a:gd name="connsiteX0" fmla="*/ 0 w 14081404"/>
              <a:gd name="connsiteY0" fmla="*/ 0 h 19371734"/>
              <a:gd name="connsiteX1" fmla="*/ 12083271 w 14081404"/>
              <a:gd name="connsiteY1" fmla="*/ 3725333 h 19371734"/>
              <a:gd name="connsiteX2" fmla="*/ 14081404 w 14081404"/>
              <a:gd name="connsiteY2" fmla="*/ 13919200 h 19371734"/>
              <a:gd name="connsiteX3" fmla="*/ 0 w 14081404"/>
              <a:gd name="connsiteY3" fmla="*/ 19371734 h 19371734"/>
              <a:gd name="connsiteX4" fmla="*/ 0 w 14081404"/>
              <a:gd name="connsiteY4" fmla="*/ 0 h 19371734"/>
              <a:gd name="connsiteX0" fmla="*/ 0 w 14081404"/>
              <a:gd name="connsiteY0" fmla="*/ 0 h 17542934"/>
              <a:gd name="connsiteX1" fmla="*/ 12083271 w 14081404"/>
              <a:gd name="connsiteY1" fmla="*/ 3725333 h 17542934"/>
              <a:gd name="connsiteX2" fmla="*/ 14081404 w 14081404"/>
              <a:gd name="connsiteY2" fmla="*/ 13919200 h 17542934"/>
              <a:gd name="connsiteX3" fmla="*/ 33867 w 14081404"/>
              <a:gd name="connsiteY3" fmla="*/ 17542934 h 17542934"/>
              <a:gd name="connsiteX4" fmla="*/ 0 w 14081404"/>
              <a:gd name="connsiteY4" fmla="*/ 0 h 17542934"/>
              <a:gd name="connsiteX0" fmla="*/ 0 w 13539537"/>
              <a:gd name="connsiteY0" fmla="*/ 0 h 17542934"/>
              <a:gd name="connsiteX1" fmla="*/ 12083271 w 13539537"/>
              <a:gd name="connsiteY1" fmla="*/ 3725333 h 17542934"/>
              <a:gd name="connsiteX2" fmla="*/ 13539537 w 13539537"/>
              <a:gd name="connsiteY2" fmla="*/ 14799734 h 17542934"/>
              <a:gd name="connsiteX3" fmla="*/ 33867 w 13539537"/>
              <a:gd name="connsiteY3" fmla="*/ 17542934 h 17542934"/>
              <a:gd name="connsiteX4" fmla="*/ 0 w 13539537"/>
              <a:gd name="connsiteY4" fmla="*/ 0 h 17542934"/>
              <a:gd name="connsiteX0" fmla="*/ 0 w 13539537"/>
              <a:gd name="connsiteY0" fmla="*/ 0 h 17542934"/>
              <a:gd name="connsiteX1" fmla="*/ 12152719 w 13539537"/>
              <a:gd name="connsiteY1" fmla="*/ 3852654 h 17542934"/>
              <a:gd name="connsiteX2" fmla="*/ 13539537 w 13539537"/>
              <a:gd name="connsiteY2" fmla="*/ 14799734 h 17542934"/>
              <a:gd name="connsiteX3" fmla="*/ 33867 w 13539537"/>
              <a:gd name="connsiteY3" fmla="*/ 17542934 h 17542934"/>
              <a:gd name="connsiteX4" fmla="*/ 0 w 13539537"/>
              <a:gd name="connsiteY4" fmla="*/ 0 h 17542934"/>
              <a:gd name="connsiteX0" fmla="*/ 0 w 13539537"/>
              <a:gd name="connsiteY0" fmla="*/ 0 h 17415613"/>
              <a:gd name="connsiteX1" fmla="*/ 12152719 w 13539537"/>
              <a:gd name="connsiteY1" fmla="*/ 3725333 h 17415613"/>
              <a:gd name="connsiteX2" fmla="*/ 13539537 w 13539537"/>
              <a:gd name="connsiteY2" fmla="*/ 14672413 h 17415613"/>
              <a:gd name="connsiteX3" fmla="*/ 33867 w 13539537"/>
              <a:gd name="connsiteY3" fmla="*/ 17415613 h 17415613"/>
              <a:gd name="connsiteX4" fmla="*/ 0 w 13539537"/>
              <a:gd name="connsiteY4" fmla="*/ 0 h 17415613"/>
              <a:gd name="connsiteX0" fmla="*/ 0 w 12396537"/>
              <a:gd name="connsiteY0" fmla="*/ 0 h 17415613"/>
              <a:gd name="connsiteX1" fmla="*/ 12152719 w 12396537"/>
              <a:gd name="connsiteY1" fmla="*/ 3725333 h 17415613"/>
              <a:gd name="connsiteX2" fmla="*/ 12396537 w 12396537"/>
              <a:gd name="connsiteY2" fmla="*/ 13859613 h 17415613"/>
              <a:gd name="connsiteX3" fmla="*/ 33867 w 12396537"/>
              <a:gd name="connsiteY3" fmla="*/ 17415613 h 17415613"/>
              <a:gd name="connsiteX4" fmla="*/ 0 w 12396537"/>
              <a:gd name="connsiteY4" fmla="*/ 0 h 17415613"/>
              <a:gd name="connsiteX0" fmla="*/ 0 w 12396537"/>
              <a:gd name="connsiteY0" fmla="*/ 0 h 15028012"/>
              <a:gd name="connsiteX1" fmla="*/ 12152719 w 12396537"/>
              <a:gd name="connsiteY1" fmla="*/ 3725333 h 15028012"/>
              <a:gd name="connsiteX2" fmla="*/ 12396537 w 12396537"/>
              <a:gd name="connsiteY2" fmla="*/ 13859613 h 15028012"/>
              <a:gd name="connsiteX3" fmla="*/ 33867 w 12396537"/>
              <a:gd name="connsiteY3" fmla="*/ 15028012 h 15028012"/>
              <a:gd name="connsiteX4" fmla="*/ 0 w 12396537"/>
              <a:gd name="connsiteY4" fmla="*/ 0 h 15028012"/>
              <a:gd name="connsiteX0" fmla="*/ 0 w 12396537"/>
              <a:gd name="connsiteY0" fmla="*/ 0 h 15028012"/>
              <a:gd name="connsiteX1" fmla="*/ 12152719 w 12396537"/>
              <a:gd name="connsiteY1" fmla="*/ 3725333 h 15028012"/>
              <a:gd name="connsiteX2" fmla="*/ 12396537 w 12396537"/>
              <a:gd name="connsiteY2" fmla="*/ 13300813 h 15028012"/>
              <a:gd name="connsiteX3" fmla="*/ 33867 w 12396537"/>
              <a:gd name="connsiteY3" fmla="*/ 15028012 h 15028012"/>
              <a:gd name="connsiteX4" fmla="*/ 0 w 12396537"/>
              <a:gd name="connsiteY4" fmla="*/ 0 h 15028012"/>
              <a:gd name="connsiteX0" fmla="*/ 0 w 12152719"/>
              <a:gd name="connsiteY0" fmla="*/ 0 h 15028012"/>
              <a:gd name="connsiteX1" fmla="*/ 12152719 w 12152719"/>
              <a:gd name="connsiteY1" fmla="*/ 3725333 h 15028012"/>
              <a:gd name="connsiteX2" fmla="*/ 12122217 w 12152719"/>
              <a:gd name="connsiteY2" fmla="*/ 13239853 h 15028012"/>
              <a:gd name="connsiteX3" fmla="*/ 33867 w 12152719"/>
              <a:gd name="connsiteY3" fmla="*/ 15028012 h 15028012"/>
              <a:gd name="connsiteX4" fmla="*/ 0 w 12152719"/>
              <a:gd name="connsiteY4" fmla="*/ 0 h 15028012"/>
              <a:gd name="connsiteX0" fmla="*/ 0 w 12214539"/>
              <a:gd name="connsiteY0" fmla="*/ 0 h 15028012"/>
              <a:gd name="connsiteX1" fmla="*/ 12152719 w 12214539"/>
              <a:gd name="connsiteY1" fmla="*/ 3725333 h 15028012"/>
              <a:gd name="connsiteX2" fmla="*/ 12213657 w 12214539"/>
              <a:gd name="connsiteY2" fmla="*/ 13270333 h 15028012"/>
              <a:gd name="connsiteX3" fmla="*/ 33867 w 12214539"/>
              <a:gd name="connsiteY3" fmla="*/ 15028012 h 15028012"/>
              <a:gd name="connsiteX4" fmla="*/ 0 w 12214539"/>
              <a:gd name="connsiteY4" fmla="*/ 0 h 15028012"/>
              <a:gd name="connsiteX0" fmla="*/ 0 w 12152719"/>
              <a:gd name="connsiteY0" fmla="*/ 0 h 15028012"/>
              <a:gd name="connsiteX1" fmla="*/ 12152719 w 12152719"/>
              <a:gd name="connsiteY1" fmla="*/ 3725333 h 15028012"/>
              <a:gd name="connsiteX2" fmla="*/ 12122217 w 12152719"/>
              <a:gd name="connsiteY2" fmla="*/ 13239853 h 15028012"/>
              <a:gd name="connsiteX3" fmla="*/ 33867 w 12152719"/>
              <a:gd name="connsiteY3" fmla="*/ 15028012 h 15028012"/>
              <a:gd name="connsiteX4" fmla="*/ 0 w 12152719"/>
              <a:gd name="connsiteY4" fmla="*/ 0 h 15028012"/>
              <a:gd name="connsiteX0" fmla="*/ 0 w 12152719"/>
              <a:gd name="connsiteY0" fmla="*/ 0 h 15028012"/>
              <a:gd name="connsiteX1" fmla="*/ 12152719 w 12152719"/>
              <a:gd name="connsiteY1" fmla="*/ 3725333 h 15028012"/>
              <a:gd name="connsiteX2" fmla="*/ 12122217 w 12152719"/>
              <a:gd name="connsiteY2" fmla="*/ 13239853 h 15028012"/>
              <a:gd name="connsiteX3" fmla="*/ 33867 w 12152719"/>
              <a:gd name="connsiteY3" fmla="*/ 15028012 h 15028012"/>
              <a:gd name="connsiteX4" fmla="*/ 0 w 12152719"/>
              <a:gd name="connsiteY4" fmla="*/ 0 h 15028012"/>
              <a:gd name="connsiteX0" fmla="*/ 0 w 12244791"/>
              <a:gd name="connsiteY0" fmla="*/ 0 h 15028012"/>
              <a:gd name="connsiteX1" fmla="*/ 12152719 w 12244791"/>
              <a:gd name="connsiteY1" fmla="*/ 3725333 h 15028012"/>
              <a:gd name="connsiteX2" fmla="*/ 12244137 w 12244791"/>
              <a:gd name="connsiteY2" fmla="*/ 13361773 h 15028012"/>
              <a:gd name="connsiteX3" fmla="*/ 33867 w 12244791"/>
              <a:gd name="connsiteY3" fmla="*/ 15028012 h 15028012"/>
              <a:gd name="connsiteX4" fmla="*/ 0 w 12244791"/>
              <a:gd name="connsiteY4" fmla="*/ 0 h 15028012"/>
              <a:gd name="connsiteX0" fmla="*/ 0 w 12155634"/>
              <a:gd name="connsiteY0" fmla="*/ 0 h 15028012"/>
              <a:gd name="connsiteX1" fmla="*/ 12152719 w 12155634"/>
              <a:gd name="connsiteY1" fmla="*/ 3725333 h 15028012"/>
              <a:gd name="connsiteX2" fmla="*/ 12152697 w 12155634"/>
              <a:gd name="connsiteY2" fmla="*/ 13331293 h 15028012"/>
              <a:gd name="connsiteX3" fmla="*/ 33867 w 12155634"/>
              <a:gd name="connsiteY3" fmla="*/ 15028012 h 15028012"/>
              <a:gd name="connsiteX4" fmla="*/ 0 w 12155634"/>
              <a:gd name="connsiteY4" fmla="*/ 0 h 15028012"/>
              <a:gd name="connsiteX0" fmla="*/ 0 w 12152719"/>
              <a:gd name="connsiteY0" fmla="*/ 0 h 15028012"/>
              <a:gd name="connsiteX1" fmla="*/ 12152719 w 12152719"/>
              <a:gd name="connsiteY1" fmla="*/ 3725333 h 15028012"/>
              <a:gd name="connsiteX2" fmla="*/ 12106977 w 12152719"/>
              <a:gd name="connsiteY2" fmla="*/ 10588093 h 15028012"/>
              <a:gd name="connsiteX3" fmla="*/ 33867 w 12152719"/>
              <a:gd name="connsiteY3" fmla="*/ 15028012 h 15028012"/>
              <a:gd name="connsiteX4" fmla="*/ 0 w 12152719"/>
              <a:gd name="connsiteY4" fmla="*/ 0 h 15028012"/>
              <a:gd name="connsiteX0" fmla="*/ 0 w 12152719"/>
              <a:gd name="connsiteY0" fmla="*/ 0 h 15028012"/>
              <a:gd name="connsiteX1" fmla="*/ 12152719 w 12152719"/>
              <a:gd name="connsiteY1" fmla="*/ 3725333 h 15028012"/>
              <a:gd name="connsiteX2" fmla="*/ 12129837 w 12152719"/>
              <a:gd name="connsiteY2" fmla="*/ 10542373 h 15028012"/>
              <a:gd name="connsiteX3" fmla="*/ 33867 w 12152719"/>
              <a:gd name="connsiteY3" fmla="*/ 15028012 h 15028012"/>
              <a:gd name="connsiteX4" fmla="*/ 0 w 12152719"/>
              <a:gd name="connsiteY4" fmla="*/ 0 h 15028012"/>
              <a:gd name="connsiteX0" fmla="*/ 0 w 12152719"/>
              <a:gd name="connsiteY0" fmla="*/ 0 h 12376252"/>
              <a:gd name="connsiteX1" fmla="*/ 12152719 w 12152719"/>
              <a:gd name="connsiteY1" fmla="*/ 3725333 h 12376252"/>
              <a:gd name="connsiteX2" fmla="*/ 12129837 w 12152719"/>
              <a:gd name="connsiteY2" fmla="*/ 10542373 h 12376252"/>
              <a:gd name="connsiteX3" fmla="*/ 11007 w 12152719"/>
              <a:gd name="connsiteY3" fmla="*/ 12376252 h 12376252"/>
              <a:gd name="connsiteX4" fmla="*/ 0 w 12152719"/>
              <a:gd name="connsiteY4" fmla="*/ 0 h 12376252"/>
              <a:gd name="connsiteX0" fmla="*/ 0 w 12152719"/>
              <a:gd name="connsiteY0" fmla="*/ 0 h 12376252"/>
              <a:gd name="connsiteX1" fmla="*/ 12152719 w 12152719"/>
              <a:gd name="connsiteY1" fmla="*/ 3725333 h 12376252"/>
              <a:gd name="connsiteX2" fmla="*/ 12129837 w 12152719"/>
              <a:gd name="connsiteY2" fmla="*/ 10062313 h 12376252"/>
              <a:gd name="connsiteX3" fmla="*/ 11007 w 12152719"/>
              <a:gd name="connsiteY3" fmla="*/ 12376252 h 12376252"/>
              <a:gd name="connsiteX4" fmla="*/ 0 w 12152719"/>
              <a:gd name="connsiteY4" fmla="*/ 0 h 12376252"/>
              <a:gd name="connsiteX0" fmla="*/ 0 w 12152719"/>
              <a:gd name="connsiteY0" fmla="*/ 0 h 12376252"/>
              <a:gd name="connsiteX1" fmla="*/ 12152719 w 12152719"/>
              <a:gd name="connsiteY1" fmla="*/ 3725333 h 12376252"/>
              <a:gd name="connsiteX2" fmla="*/ 12084117 w 12152719"/>
              <a:gd name="connsiteY2" fmla="*/ 11136733 h 12376252"/>
              <a:gd name="connsiteX3" fmla="*/ 11007 w 12152719"/>
              <a:gd name="connsiteY3" fmla="*/ 12376252 h 12376252"/>
              <a:gd name="connsiteX4" fmla="*/ 0 w 12152719"/>
              <a:gd name="connsiteY4" fmla="*/ 0 h 12376252"/>
              <a:gd name="connsiteX0" fmla="*/ 0 w 12155634"/>
              <a:gd name="connsiteY0" fmla="*/ 0 h 12376252"/>
              <a:gd name="connsiteX1" fmla="*/ 12152719 w 12155634"/>
              <a:gd name="connsiteY1" fmla="*/ 3725333 h 12376252"/>
              <a:gd name="connsiteX2" fmla="*/ 12152697 w 12155634"/>
              <a:gd name="connsiteY2" fmla="*/ 11182453 h 12376252"/>
              <a:gd name="connsiteX3" fmla="*/ 11007 w 12155634"/>
              <a:gd name="connsiteY3" fmla="*/ 12376252 h 12376252"/>
              <a:gd name="connsiteX4" fmla="*/ 0 w 12155634"/>
              <a:gd name="connsiteY4" fmla="*/ 0 h 1237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5634" h="12376252">
                <a:moveTo>
                  <a:pt x="0" y="0"/>
                </a:moveTo>
                <a:lnTo>
                  <a:pt x="12152719" y="3725333"/>
                </a:lnTo>
                <a:cubicBezTo>
                  <a:pt x="12142552" y="6896840"/>
                  <a:pt x="12162864" y="8010946"/>
                  <a:pt x="12152697" y="11182453"/>
                </a:cubicBezTo>
                <a:lnTo>
                  <a:pt x="11007" y="12376252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3B7193"/>
              </a:solidFill>
            </a:endParaRP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AEFC55D6-FF44-482E-9799-598F5FEFA1E7}"/>
              </a:ext>
            </a:extLst>
          </p:cNvPr>
          <p:cNvSpPr/>
          <p:nvPr/>
        </p:nvSpPr>
        <p:spPr>
          <a:xfrm>
            <a:off x="21883899" y="577515"/>
            <a:ext cx="21432391" cy="2075303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495 w 10495"/>
              <a:gd name="connsiteY0" fmla="*/ 0 h 10000"/>
              <a:gd name="connsiteX1" fmla="*/ 10495 w 10495"/>
              <a:gd name="connsiteY1" fmla="*/ 0 h 10000"/>
              <a:gd name="connsiteX2" fmla="*/ 10495 w 10495"/>
              <a:gd name="connsiteY2" fmla="*/ 8000 h 10000"/>
              <a:gd name="connsiteX3" fmla="*/ 5495 w 10495"/>
              <a:gd name="connsiteY3" fmla="*/ 10000 h 10000"/>
              <a:gd name="connsiteX4" fmla="*/ 0 w 10495"/>
              <a:gd name="connsiteY4" fmla="*/ 4415 h 10000"/>
              <a:gd name="connsiteX5" fmla="*/ 495 w 10495"/>
              <a:gd name="connsiteY5" fmla="*/ 0 h 10000"/>
              <a:gd name="connsiteX0" fmla="*/ 0 w 10495"/>
              <a:gd name="connsiteY0" fmla="*/ 19 h 10000"/>
              <a:gd name="connsiteX1" fmla="*/ 10495 w 10495"/>
              <a:gd name="connsiteY1" fmla="*/ 0 h 10000"/>
              <a:gd name="connsiteX2" fmla="*/ 10495 w 10495"/>
              <a:gd name="connsiteY2" fmla="*/ 8000 h 10000"/>
              <a:gd name="connsiteX3" fmla="*/ 5495 w 10495"/>
              <a:gd name="connsiteY3" fmla="*/ 10000 h 10000"/>
              <a:gd name="connsiteX4" fmla="*/ 0 w 10495"/>
              <a:gd name="connsiteY4" fmla="*/ 4415 h 10000"/>
              <a:gd name="connsiteX5" fmla="*/ 0 w 10495"/>
              <a:gd name="connsiteY5" fmla="*/ 19 h 10000"/>
              <a:gd name="connsiteX0" fmla="*/ 47 w 10542"/>
              <a:gd name="connsiteY0" fmla="*/ 19 h 10000"/>
              <a:gd name="connsiteX1" fmla="*/ 10542 w 10542"/>
              <a:gd name="connsiteY1" fmla="*/ 0 h 10000"/>
              <a:gd name="connsiteX2" fmla="*/ 10542 w 10542"/>
              <a:gd name="connsiteY2" fmla="*/ 8000 h 10000"/>
              <a:gd name="connsiteX3" fmla="*/ 5542 w 10542"/>
              <a:gd name="connsiteY3" fmla="*/ 10000 h 10000"/>
              <a:gd name="connsiteX4" fmla="*/ 0 w 10542"/>
              <a:gd name="connsiteY4" fmla="*/ 4415 h 10000"/>
              <a:gd name="connsiteX5" fmla="*/ 47 w 10542"/>
              <a:gd name="connsiteY5" fmla="*/ 19 h 10000"/>
              <a:gd name="connsiteX0" fmla="*/ 47 w 10575"/>
              <a:gd name="connsiteY0" fmla="*/ 19 h 10000"/>
              <a:gd name="connsiteX1" fmla="*/ 10542 w 10575"/>
              <a:gd name="connsiteY1" fmla="*/ 0 h 10000"/>
              <a:gd name="connsiteX2" fmla="*/ 10575 w 10575"/>
              <a:gd name="connsiteY2" fmla="*/ 9800 h 10000"/>
              <a:gd name="connsiteX3" fmla="*/ 5542 w 10575"/>
              <a:gd name="connsiteY3" fmla="*/ 10000 h 10000"/>
              <a:gd name="connsiteX4" fmla="*/ 0 w 10575"/>
              <a:gd name="connsiteY4" fmla="*/ 4415 h 10000"/>
              <a:gd name="connsiteX5" fmla="*/ 47 w 10575"/>
              <a:gd name="connsiteY5" fmla="*/ 19 h 10000"/>
              <a:gd name="connsiteX0" fmla="*/ 47 w 10575"/>
              <a:gd name="connsiteY0" fmla="*/ 19 h 9800"/>
              <a:gd name="connsiteX1" fmla="*/ 10542 w 10575"/>
              <a:gd name="connsiteY1" fmla="*/ 0 h 9800"/>
              <a:gd name="connsiteX2" fmla="*/ 10575 w 10575"/>
              <a:gd name="connsiteY2" fmla="*/ 9800 h 9800"/>
              <a:gd name="connsiteX3" fmla="*/ 3019 w 10575"/>
              <a:gd name="connsiteY3" fmla="*/ 8145 h 9800"/>
              <a:gd name="connsiteX4" fmla="*/ 0 w 10575"/>
              <a:gd name="connsiteY4" fmla="*/ 4415 h 9800"/>
              <a:gd name="connsiteX5" fmla="*/ 47 w 10575"/>
              <a:gd name="connsiteY5" fmla="*/ 19 h 9800"/>
              <a:gd name="connsiteX0" fmla="*/ 44 w 10000"/>
              <a:gd name="connsiteY0" fmla="*/ 19 h 10148"/>
              <a:gd name="connsiteX1" fmla="*/ 9969 w 10000"/>
              <a:gd name="connsiteY1" fmla="*/ 0 h 10148"/>
              <a:gd name="connsiteX2" fmla="*/ 10000 w 10000"/>
              <a:gd name="connsiteY2" fmla="*/ 10000 h 10148"/>
              <a:gd name="connsiteX3" fmla="*/ 3028 w 10000"/>
              <a:gd name="connsiteY3" fmla="*/ 10148 h 10148"/>
              <a:gd name="connsiteX4" fmla="*/ 0 w 10000"/>
              <a:gd name="connsiteY4" fmla="*/ 4505 h 10148"/>
              <a:gd name="connsiteX5" fmla="*/ 44 w 10000"/>
              <a:gd name="connsiteY5" fmla="*/ 19 h 10148"/>
              <a:gd name="connsiteX0" fmla="*/ 44 w 10000"/>
              <a:gd name="connsiteY0" fmla="*/ 19 h 10000"/>
              <a:gd name="connsiteX1" fmla="*/ 9969 w 10000"/>
              <a:gd name="connsiteY1" fmla="*/ 0 h 10000"/>
              <a:gd name="connsiteX2" fmla="*/ 10000 w 10000"/>
              <a:gd name="connsiteY2" fmla="*/ 10000 h 10000"/>
              <a:gd name="connsiteX3" fmla="*/ 2934 w 10000"/>
              <a:gd name="connsiteY3" fmla="*/ 9063 h 10000"/>
              <a:gd name="connsiteX4" fmla="*/ 0 w 10000"/>
              <a:gd name="connsiteY4" fmla="*/ 4505 h 10000"/>
              <a:gd name="connsiteX5" fmla="*/ 44 w 10000"/>
              <a:gd name="connsiteY5" fmla="*/ 19 h 10000"/>
              <a:gd name="connsiteX0" fmla="*/ 44 w 9971"/>
              <a:gd name="connsiteY0" fmla="*/ 19 h 9109"/>
              <a:gd name="connsiteX1" fmla="*/ 9969 w 9971"/>
              <a:gd name="connsiteY1" fmla="*/ 0 h 9109"/>
              <a:gd name="connsiteX2" fmla="*/ 9969 w 9971"/>
              <a:gd name="connsiteY2" fmla="*/ 9109 h 9109"/>
              <a:gd name="connsiteX3" fmla="*/ 2934 w 9971"/>
              <a:gd name="connsiteY3" fmla="*/ 9063 h 9109"/>
              <a:gd name="connsiteX4" fmla="*/ 0 w 9971"/>
              <a:gd name="connsiteY4" fmla="*/ 4505 h 9109"/>
              <a:gd name="connsiteX5" fmla="*/ 44 w 9971"/>
              <a:gd name="connsiteY5" fmla="*/ 19 h 9109"/>
              <a:gd name="connsiteX0" fmla="*/ 44 w 9999"/>
              <a:gd name="connsiteY0" fmla="*/ 21 h 10061"/>
              <a:gd name="connsiteX1" fmla="*/ 9998 w 9999"/>
              <a:gd name="connsiteY1" fmla="*/ 0 h 10061"/>
              <a:gd name="connsiteX2" fmla="*/ 9982 w 9999"/>
              <a:gd name="connsiteY2" fmla="*/ 10061 h 10061"/>
              <a:gd name="connsiteX3" fmla="*/ 2943 w 9999"/>
              <a:gd name="connsiteY3" fmla="*/ 9950 h 10061"/>
              <a:gd name="connsiteX4" fmla="*/ 0 w 9999"/>
              <a:gd name="connsiteY4" fmla="*/ 4946 h 10061"/>
              <a:gd name="connsiteX5" fmla="*/ 44 w 9999"/>
              <a:gd name="connsiteY5" fmla="*/ 21 h 10061"/>
              <a:gd name="connsiteX0" fmla="*/ 44 w 10000"/>
              <a:gd name="connsiteY0" fmla="*/ 21 h 9939"/>
              <a:gd name="connsiteX1" fmla="*/ 9999 w 10000"/>
              <a:gd name="connsiteY1" fmla="*/ 0 h 9939"/>
              <a:gd name="connsiteX2" fmla="*/ 9983 w 10000"/>
              <a:gd name="connsiteY2" fmla="*/ 9939 h 9939"/>
              <a:gd name="connsiteX3" fmla="*/ 2943 w 10000"/>
              <a:gd name="connsiteY3" fmla="*/ 9890 h 9939"/>
              <a:gd name="connsiteX4" fmla="*/ 0 w 10000"/>
              <a:gd name="connsiteY4" fmla="*/ 4916 h 9939"/>
              <a:gd name="connsiteX5" fmla="*/ 44 w 10000"/>
              <a:gd name="connsiteY5" fmla="*/ 21 h 9939"/>
              <a:gd name="connsiteX0" fmla="*/ 6 w 9962"/>
              <a:gd name="connsiteY0" fmla="*/ 21 h 10000"/>
              <a:gd name="connsiteX1" fmla="*/ 9961 w 9962"/>
              <a:gd name="connsiteY1" fmla="*/ 0 h 10000"/>
              <a:gd name="connsiteX2" fmla="*/ 9945 w 9962"/>
              <a:gd name="connsiteY2" fmla="*/ 10000 h 10000"/>
              <a:gd name="connsiteX3" fmla="*/ 2905 w 9962"/>
              <a:gd name="connsiteY3" fmla="*/ 9951 h 10000"/>
              <a:gd name="connsiteX4" fmla="*/ 0 w 9962"/>
              <a:gd name="connsiteY4" fmla="*/ 4915 h 10000"/>
              <a:gd name="connsiteX5" fmla="*/ 6 w 9962"/>
              <a:gd name="connsiteY5" fmla="*/ 21 h 10000"/>
              <a:gd name="connsiteX0" fmla="*/ 28 w 10022"/>
              <a:gd name="connsiteY0" fmla="*/ 21 h 10000"/>
              <a:gd name="connsiteX1" fmla="*/ 10021 w 10022"/>
              <a:gd name="connsiteY1" fmla="*/ 0 h 10000"/>
              <a:gd name="connsiteX2" fmla="*/ 10005 w 10022"/>
              <a:gd name="connsiteY2" fmla="*/ 10000 h 10000"/>
              <a:gd name="connsiteX3" fmla="*/ 2938 w 10022"/>
              <a:gd name="connsiteY3" fmla="*/ 9951 h 10000"/>
              <a:gd name="connsiteX4" fmla="*/ 0 w 10022"/>
              <a:gd name="connsiteY4" fmla="*/ 4915 h 10000"/>
              <a:gd name="connsiteX5" fmla="*/ 28 w 10022"/>
              <a:gd name="connsiteY5" fmla="*/ 21 h 10000"/>
              <a:gd name="connsiteX0" fmla="*/ 39 w 10033"/>
              <a:gd name="connsiteY0" fmla="*/ 21 h 10000"/>
              <a:gd name="connsiteX1" fmla="*/ 10032 w 10033"/>
              <a:gd name="connsiteY1" fmla="*/ 0 h 10000"/>
              <a:gd name="connsiteX2" fmla="*/ 10016 w 10033"/>
              <a:gd name="connsiteY2" fmla="*/ 10000 h 10000"/>
              <a:gd name="connsiteX3" fmla="*/ 2949 w 10033"/>
              <a:gd name="connsiteY3" fmla="*/ 9951 h 10000"/>
              <a:gd name="connsiteX4" fmla="*/ 0 w 10033"/>
              <a:gd name="connsiteY4" fmla="*/ 4915 h 10000"/>
              <a:gd name="connsiteX5" fmla="*/ 39 w 10033"/>
              <a:gd name="connsiteY5" fmla="*/ 21 h 10000"/>
              <a:gd name="connsiteX0" fmla="*/ 66 w 10060"/>
              <a:gd name="connsiteY0" fmla="*/ 21 h 10000"/>
              <a:gd name="connsiteX1" fmla="*/ 10059 w 10060"/>
              <a:gd name="connsiteY1" fmla="*/ 0 h 10000"/>
              <a:gd name="connsiteX2" fmla="*/ 10043 w 10060"/>
              <a:gd name="connsiteY2" fmla="*/ 10000 h 10000"/>
              <a:gd name="connsiteX3" fmla="*/ 2976 w 10060"/>
              <a:gd name="connsiteY3" fmla="*/ 9951 h 10000"/>
              <a:gd name="connsiteX4" fmla="*/ 0 w 10060"/>
              <a:gd name="connsiteY4" fmla="*/ 4915 h 10000"/>
              <a:gd name="connsiteX5" fmla="*/ 66 w 10060"/>
              <a:gd name="connsiteY5" fmla="*/ 21 h 10000"/>
              <a:gd name="connsiteX0" fmla="*/ 23 w 10017"/>
              <a:gd name="connsiteY0" fmla="*/ 21 h 10000"/>
              <a:gd name="connsiteX1" fmla="*/ 10016 w 10017"/>
              <a:gd name="connsiteY1" fmla="*/ 0 h 10000"/>
              <a:gd name="connsiteX2" fmla="*/ 10000 w 10017"/>
              <a:gd name="connsiteY2" fmla="*/ 10000 h 10000"/>
              <a:gd name="connsiteX3" fmla="*/ 2933 w 10017"/>
              <a:gd name="connsiteY3" fmla="*/ 9951 h 10000"/>
              <a:gd name="connsiteX4" fmla="*/ 0 w 10017"/>
              <a:gd name="connsiteY4" fmla="*/ 4884 h 10000"/>
              <a:gd name="connsiteX5" fmla="*/ 23 w 10017"/>
              <a:gd name="connsiteY5" fmla="*/ 21 h 10000"/>
              <a:gd name="connsiteX0" fmla="*/ 4 w 9998"/>
              <a:gd name="connsiteY0" fmla="*/ 21 h 10000"/>
              <a:gd name="connsiteX1" fmla="*/ 9997 w 9998"/>
              <a:gd name="connsiteY1" fmla="*/ 0 h 10000"/>
              <a:gd name="connsiteX2" fmla="*/ 9981 w 9998"/>
              <a:gd name="connsiteY2" fmla="*/ 10000 h 10000"/>
              <a:gd name="connsiteX3" fmla="*/ 2914 w 9998"/>
              <a:gd name="connsiteY3" fmla="*/ 9951 h 10000"/>
              <a:gd name="connsiteX4" fmla="*/ 19 w 9998"/>
              <a:gd name="connsiteY4" fmla="*/ 4863 h 10000"/>
              <a:gd name="connsiteX5" fmla="*/ 4 w 9998"/>
              <a:gd name="connsiteY5" fmla="*/ 21 h 10000"/>
              <a:gd name="connsiteX0" fmla="*/ 4 w 10000"/>
              <a:gd name="connsiteY0" fmla="*/ 21 h 10000"/>
              <a:gd name="connsiteX1" fmla="*/ 9999 w 10000"/>
              <a:gd name="connsiteY1" fmla="*/ 0 h 10000"/>
              <a:gd name="connsiteX2" fmla="*/ 9983 w 10000"/>
              <a:gd name="connsiteY2" fmla="*/ 10000 h 10000"/>
              <a:gd name="connsiteX3" fmla="*/ 2915 w 10000"/>
              <a:gd name="connsiteY3" fmla="*/ 9951 h 10000"/>
              <a:gd name="connsiteX4" fmla="*/ 8 w 10000"/>
              <a:gd name="connsiteY4" fmla="*/ 4863 h 10000"/>
              <a:gd name="connsiteX5" fmla="*/ 4 w 10000"/>
              <a:gd name="connsiteY5" fmla="*/ 21 h 10000"/>
              <a:gd name="connsiteX0" fmla="*/ 7 w 10003"/>
              <a:gd name="connsiteY0" fmla="*/ 21 h 10000"/>
              <a:gd name="connsiteX1" fmla="*/ 10002 w 10003"/>
              <a:gd name="connsiteY1" fmla="*/ 0 h 10000"/>
              <a:gd name="connsiteX2" fmla="*/ 9986 w 10003"/>
              <a:gd name="connsiteY2" fmla="*/ 10000 h 10000"/>
              <a:gd name="connsiteX3" fmla="*/ 2918 w 10003"/>
              <a:gd name="connsiteY3" fmla="*/ 9951 h 10000"/>
              <a:gd name="connsiteX4" fmla="*/ 0 w 10003"/>
              <a:gd name="connsiteY4" fmla="*/ 4863 h 10000"/>
              <a:gd name="connsiteX5" fmla="*/ 7 w 10003"/>
              <a:gd name="connsiteY5" fmla="*/ 21 h 10000"/>
              <a:gd name="connsiteX0" fmla="*/ 12 w 10008"/>
              <a:gd name="connsiteY0" fmla="*/ 21 h 10000"/>
              <a:gd name="connsiteX1" fmla="*/ 10007 w 10008"/>
              <a:gd name="connsiteY1" fmla="*/ 0 h 10000"/>
              <a:gd name="connsiteX2" fmla="*/ 9991 w 10008"/>
              <a:gd name="connsiteY2" fmla="*/ 10000 h 10000"/>
              <a:gd name="connsiteX3" fmla="*/ 2923 w 10008"/>
              <a:gd name="connsiteY3" fmla="*/ 9951 h 10000"/>
              <a:gd name="connsiteX4" fmla="*/ 0 w 10008"/>
              <a:gd name="connsiteY4" fmla="*/ 4863 h 10000"/>
              <a:gd name="connsiteX5" fmla="*/ 12 w 10008"/>
              <a:gd name="connsiteY5" fmla="*/ 21 h 10000"/>
              <a:gd name="connsiteX0" fmla="*/ 4 w 10000"/>
              <a:gd name="connsiteY0" fmla="*/ 21 h 10000"/>
              <a:gd name="connsiteX1" fmla="*/ 9999 w 10000"/>
              <a:gd name="connsiteY1" fmla="*/ 0 h 10000"/>
              <a:gd name="connsiteX2" fmla="*/ 9983 w 10000"/>
              <a:gd name="connsiteY2" fmla="*/ 10000 h 10000"/>
              <a:gd name="connsiteX3" fmla="*/ 2915 w 10000"/>
              <a:gd name="connsiteY3" fmla="*/ 9951 h 10000"/>
              <a:gd name="connsiteX4" fmla="*/ 14 w 10000"/>
              <a:gd name="connsiteY4" fmla="*/ 4853 h 10000"/>
              <a:gd name="connsiteX5" fmla="*/ 4 w 10000"/>
              <a:gd name="connsiteY5" fmla="*/ 21 h 10000"/>
              <a:gd name="connsiteX0" fmla="*/ 4 w 10000"/>
              <a:gd name="connsiteY0" fmla="*/ 21 h 10000"/>
              <a:gd name="connsiteX1" fmla="*/ 9999 w 10000"/>
              <a:gd name="connsiteY1" fmla="*/ 0 h 10000"/>
              <a:gd name="connsiteX2" fmla="*/ 9983 w 10000"/>
              <a:gd name="connsiteY2" fmla="*/ 10000 h 10000"/>
              <a:gd name="connsiteX3" fmla="*/ 2915 w 10000"/>
              <a:gd name="connsiteY3" fmla="*/ 9951 h 10000"/>
              <a:gd name="connsiteX4" fmla="*/ 3 w 10000"/>
              <a:gd name="connsiteY4" fmla="*/ 4853 h 10000"/>
              <a:gd name="connsiteX5" fmla="*/ 4 w 10000"/>
              <a:gd name="connsiteY5" fmla="*/ 21 h 10000"/>
              <a:gd name="connsiteX0" fmla="*/ 6 w 10002"/>
              <a:gd name="connsiteY0" fmla="*/ 21 h 10000"/>
              <a:gd name="connsiteX1" fmla="*/ 10001 w 10002"/>
              <a:gd name="connsiteY1" fmla="*/ 0 h 10000"/>
              <a:gd name="connsiteX2" fmla="*/ 9985 w 10002"/>
              <a:gd name="connsiteY2" fmla="*/ 10000 h 10000"/>
              <a:gd name="connsiteX3" fmla="*/ 2917 w 10002"/>
              <a:gd name="connsiteY3" fmla="*/ 9951 h 10000"/>
              <a:gd name="connsiteX4" fmla="*/ 0 w 10002"/>
              <a:gd name="connsiteY4" fmla="*/ 4863 h 10000"/>
              <a:gd name="connsiteX5" fmla="*/ 6 w 10002"/>
              <a:gd name="connsiteY5" fmla="*/ 21 h 10000"/>
              <a:gd name="connsiteX0" fmla="*/ 6 w 10002"/>
              <a:gd name="connsiteY0" fmla="*/ 21 h 17732"/>
              <a:gd name="connsiteX1" fmla="*/ 10001 w 10002"/>
              <a:gd name="connsiteY1" fmla="*/ 0 h 17732"/>
              <a:gd name="connsiteX2" fmla="*/ 9985 w 10002"/>
              <a:gd name="connsiteY2" fmla="*/ 10000 h 17732"/>
              <a:gd name="connsiteX3" fmla="*/ 2493 w 10002"/>
              <a:gd name="connsiteY3" fmla="*/ 17732 h 17732"/>
              <a:gd name="connsiteX4" fmla="*/ 2917 w 10002"/>
              <a:gd name="connsiteY4" fmla="*/ 9951 h 17732"/>
              <a:gd name="connsiteX5" fmla="*/ 0 w 10002"/>
              <a:gd name="connsiteY5" fmla="*/ 4863 h 17732"/>
              <a:gd name="connsiteX6" fmla="*/ 6 w 10002"/>
              <a:gd name="connsiteY6" fmla="*/ 21 h 17732"/>
              <a:gd name="connsiteX0" fmla="*/ 6 w 10002"/>
              <a:gd name="connsiteY0" fmla="*/ 21 h 17732"/>
              <a:gd name="connsiteX1" fmla="*/ 10001 w 10002"/>
              <a:gd name="connsiteY1" fmla="*/ 0 h 17732"/>
              <a:gd name="connsiteX2" fmla="*/ 9985 w 10002"/>
              <a:gd name="connsiteY2" fmla="*/ 10000 h 17732"/>
              <a:gd name="connsiteX3" fmla="*/ 2493 w 10002"/>
              <a:gd name="connsiteY3" fmla="*/ 17732 h 17732"/>
              <a:gd name="connsiteX4" fmla="*/ 3077 w 10002"/>
              <a:gd name="connsiteY4" fmla="*/ 10137 h 17732"/>
              <a:gd name="connsiteX5" fmla="*/ 0 w 10002"/>
              <a:gd name="connsiteY5" fmla="*/ 4863 h 17732"/>
              <a:gd name="connsiteX6" fmla="*/ 6 w 10002"/>
              <a:gd name="connsiteY6" fmla="*/ 21 h 17732"/>
              <a:gd name="connsiteX0" fmla="*/ 6 w 10002"/>
              <a:gd name="connsiteY0" fmla="*/ 21 h 17753"/>
              <a:gd name="connsiteX1" fmla="*/ 10001 w 10002"/>
              <a:gd name="connsiteY1" fmla="*/ 0 h 17753"/>
              <a:gd name="connsiteX2" fmla="*/ 9985 w 10002"/>
              <a:gd name="connsiteY2" fmla="*/ 10000 h 17753"/>
              <a:gd name="connsiteX3" fmla="*/ 2536 w 10002"/>
              <a:gd name="connsiteY3" fmla="*/ 17753 h 17753"/>
              <a:gd name="connsiteX4" fmla="*/ 3077 w 10002"/>
              <a:gd name="connsiteY4" fmla="*/ 10137 h 17753"/>
              <a:gd name="connsiteX5" fmla="*/ 0 w 10002"/>
              <a:gd name="connsiteY5" fmla="*/ 4863 h 17753"/>
              <a:gd name="connsiteX6" fmla="*/ 6 w 10002"/>
              <a:gd name="connsiteY6" fmla="*/ 21 h 17753"/>
              <a:gd name="connsiteX0" fmla="*/ 6 w 10002"/>
              <a:gd name="connsiteY0" fmla="*/ 21 h 17629"/>
              <a:gd name="connsiteX1" fmla="*/ 10001 w 10002"/>
              <a:gd name="connsiteY1" fmla="*/ 0 h 17629"/>
              <a:gd name="connsiteX2" fmla="*/ 9985 w 10002"/>
              <a:gd name="connsiteY2" fmla="*/ 10000 h 17629"/>
              <a:gd name="connsiteX3" fmla="*/ 2547 w 10002"/>
              <a:gd name="connsiteY3" fmla="*/ 17629 h 17629"/>
              <a:gd name="connsiteX4" fmla="*/ 3077 w 10002"/>
              <a:gd name="connsiteY4" fmla="*/ 10137 h 17629"/>
              <a:gd name="connsiteX5" fmla="*/ 0 w 10002"/>
              <a:gd name="connsiteY5" fmla="*/ 4863 h 17629"/>
              <a:gd name="connsiteX6" fmla="*/ 6 w 10002"/>
              <a:gd name="connsiteY6" fmla="*/ 21 h 17629"/>
              <a:gd name="connsiteX0" fmla="*/ 6 w 10001"/>
              <a:gd name="connsiteY0" fmla="*/ 21 h 18745"/>
              <a:gd name="connsiteX1" fmla="*/ 10001 w 10001"/>
              <a:gd name="connsiteY1" fmla="*/ 0 h 18745"/>
              <a:gd name="connsiteX2" fmla="*/ 9942 w 10001"/>
              <a:gd name="connsiteY2" fmla="*/ 18745 h 18745"/>
              <a:gd name="connsiteX3" fmla="*/ 2547 w 10001"/>
              <a:gd name="connsiteY3" fmla="*/ 17629 h 18745"/>
              <a:gd name="connsiteX4" fmla="*/ 3077 w 10001"/>
              <a:gd name="connsiteY4" fmla="*/ 10137 h 18745"/>
              <a:gd name="connsiteX5" fmla="*/ 0 w 10001"/>
              <a:gd name="connsiteY5" fmla="*/ 4863 h 18745"/>
              <a:gd name="connsiteX6" fmla="*/ 6 w 10001"/>
              <a:gd name="connsiteY6" fmla="*/ 21 h 18745"/>
              <a:gd name="connsiteX0" fmla="*/ 6 w 10002"/>
              <a:gd name="connsiteY0" fmla="*/ 21 h 18724"/>
              <a:gd name="connsiteX1" fmla="*/ 10001 w 10002"/>
              <a:gd name="connsiteY1" fmla="*/ 0 h 18724"/>
              <a:gd name="connsiteX2" fmla="*/ 9974 w 10002"/>
              <a:gd name="connsiteY2" fmla="*/ 18724 h 18724"/>
              <a:gd name="connsiteX3" fmla="*/ 2547 w 10002"/>
              <a:gd name="connsiteY3" fmla="*/ 17629 h 18724"/>
              <a:gd name="connsiteX4" fmla="*/ 3077 w 10002"/>
              <a:gd name="connsiteY4" fmla="*/ 10137 h 18724"/>
              <a:gd name="connsiteX5" fmla="*/ 0 w 10002"/>
              <a:gd name="connsiteY5" fmla="*/ 4863 h 18724"/>
              <a:gd name="connsiteX6" fmla="*/ 6 w 10002"/>
              <a:gd name="connsiteY6" fmla="*/ 21 h 1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" h="18724">
                <a:moveTo>
                  <a:pt x="6" y="21"/>
                </a:moveTo>
                <a:lnTo>
                  <a:pt x="10001" y="0"/>
                </a:lnTo>
                <a:cubicBezTo>
                  <a:pt x="10011" y="3660"/>
                  <a:pt x="9964" y="15064"/>
                  <a:pt x="9974" y="18724"/>
                </a:cubicBezTo>
                <a:cubicBezTo>
                  <a:pt x="7985" y="18703"/>
                  <a:pt x="4536" y="17650"/>
                  <a:pt x="2547" y="17629"/>
                </a:cubicBezTo>
                <a:cubicBezTo>
                  <a:pt x="2688" y="15035"/>
                  <a:pt x="2936" y="12731"/>
                  <a:pt x="3077" y="10137"/>
                </a:cubicBezTo>
                <a:lnTo>
                  <a:pt x="0" y="4863"/>
                </a:lnTo>
                <a:cubicBezTo>
                  <a:pt x="15" y="3221"/>
                  <a:pt x="-9" y="1662"/>
                  <a:pt x="6" y="2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DAE9BD4-F893-489B-9B11-5961A5C1763C}"/>
              </a:ext>
            </a:extLst>
          </p:cNvPr>
          <p:cNvSpPr/>
          <p:nvPr/>
        </p:nvSpPr>
        <p:spPr>
          <a:xfrm rot="10800000">
            <a:off x="22222265" y="20802600"/>
            <a:ext cx="21098930" cy="11563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425"/>
              <a:gd name="connsiteX1" fmla="*/ 10000 w 10000"/>
              <a:gd name="connsiteY1" fmla="*/ 0 h 11425"/>
              <a:gd name="connsiteX2" fmla="*/ 10000 w 10000"/>
              <a:gd name="connsiteY2" fmla="*/ 8000 h 11425"/>
              <a:gd name="connsiteX3" fmla="*/ 7717 w 10000"/>
              <a:gd name="connsiteY3" fmla="*/ 11425 h 11425"/>
              <a:gd name="connsiteX4" fmla="*/ 0 w 10000"/>
              <a:gd name="connsiteY4" fmla="*/ 8000 h 11425"/>
              <a:gd name="connsiteX5" fmla="*/ 0 w 10000"/>
              <a:gd name="connsiteY5" fmla="*/ 0 h 11425"/>
              <a:gd name="connsiteX0" fmla="*/ 0 w 10000"/>
              <a:gd name="connsiteY0" fmla="*/ 0 h 11425"/>
              <a:gd name="connsiteX1" fmla="*/ 10000 w 10000"/>
              <a:gd name="connsiteY1" fmla="*/ 0 h 11425"/>
              <a:gd name="connsiteX2" fmla="*/ 10000 w 10000"/>
              <a:gd name="connsiteY2" fmla="*/ 8000 h 11425"/>
              <a:gd name="connsiteX3" fmla="*/ 7717 w 10000"/>
              <a:gd name="connsiteY3" fmla="*/ 11425 h 11425"/>
              <a:gd name="connsiteX4" fmla="*/ 33 w 10000"/>
              <a:gd name="connsiteY4" fmla="*/ 9981 h 11425"/>
              <a:gd name="connsiteX5" fmla="*/ 0 w 10000"/>
              <a:gd name="connsiteY5" fmla="*/ 0 h 1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425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7717" y="11425"/>
                </a:lnTo>
                <a:lnTo>
                  <a:pt x="33" y="9981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8A8D8F6-2BC2-465A-B8AE-A124938CC113}"/>
              </a:ext>
            </a:extLst>
          </p:cNvPr>
          <p:cNvSpPr/>
          <p:nvPr/>
        </p:nvSpPr>
        <p:spPr>
          <a:xfrm rot="20159188">
            <a:off x="11072523" y="7573199"/>
            <a:ext cx="17338741" cy="16196719"/>
          </a:xfrm>
          <a:custGeom>
            <a:avLst/>
            <a:gdLst>
              <a:gd name="connsiteX0" fmla="*/ 0 w 13993443"/>
              <a:gd name="connsiteY0" fmla="*/ 6594231 h 13188461"/>
              <a:gd name="connsiteX1" fmla="*/ 3297115 w 13993443"/>
              <a:gd name="connsiteY1" fmla="*/ 3 h 13188461"/>
              <a:gd name="connsiteX2" fmla="*/ 10696328 w 13993443"/>
              <a:gd name="connsiteY2" fmla="*/ 3 h 13188461"/>
              <a:gd name="connsiteX3" fmla="*/ 13993443 w 13993443"/>
              <a:gd name="connsiteY3" fmla="*/ 6594231 h 13188461"/>
              <a:gd name="connsiteX4" fmla="*/ 10696328 w 13993443"/>
              <a:gd name="connsiteY4" fmla="*/ 13188458 h 13188461"/>
              <a:gd name="connsiteX5" fmla="*/ 3297115 w 13993443"/>
              <a:gd name="connsiteY5" fmla="*/ 13188458 h 13188461"/>
              <a:gd name="connsiteX6" fmla="*/ 0 w 13993443"/>
              <a:gd name="connsiteY6" fmla="*/ 6594231 h 13188461"/>
              <a:gd name="connsiteX0" fmla="*/ 0 w 14303267"/>
              <a:gd name="connsiteY0" fmla="*/ 6594228 h 13188455"/>
              <a:gd name="connsiteX1" fmla="*/ 3297115 w 14303267"/>
              <a:gd name="connsiteY1" fmla="*/ 0 h 13188455"/>
              <a:gd name="connsiteX2" fmla="*/ 10696328 w 14303267"/>
              <a:gd name="connsiteY2" fmla="*/ 0 h 13188455"/>
              <a:gd name="connsiteX3" fmla="*/ 14303267 w 14303267"/>
              <a:gd name="connsiteY3" fmla="*/ 7540791 h 13188455"/>
              <a:gd name="connsiteX4" fmla="*/ 10696328 w 14303267"/>
              <a:gd name="connsiteY4" fmla="*/ 13188455 h 13188455"/>
              <a:gd name="connsiteX5" fmla="*/ 3297115 w 14303267"/>
              <a:gd name="connsiteY5" fmla="*/ 13188455 h 13188455"/>
              <a:gd name="connsiteX6" fmla="*/ 0 w 14303267"/>
              <a:gd name="connsiteY6" fmla="*/ 6594228 h 13188455"/>
              <a:gd name="connsiteX0" fmla="*/ 0 w 14303267"/>
              <a:gd name="connsiteY0" fmla="*/ 6594228 h 14548220"/>
              <a:gd name="connsiteX1" fmla="*/ 3297115 w 14303267"/>
              <a:gd name="connsiteY1" fmla="*/ 0 h 14548220"/>
              <a:gd name="connsiteX2" fmla="*/ 10696328 w 14303267"/>
              <a:gd name="connsiteY2" fmla="*/ 0 h 14548220"/>
              <a:gd name="connsiteX3" fmla="*/ 14303267 w 14303267"/>
              <a:gd name="connsiteY3" fmla="*/ 7540791 h 14548220"/>
              <a:gd name="connsiteX4" fmla="*/ 9859527 w 14303267"/>
              <a:gd name="connsiteY4" fmla="*/ 14548220 h 14548220"/>
              <a:gd name="connsiteX5" fmla="*/ 3297115 w 14303267"/>
              <a:gd name="connsiteY5" fmla="*/ 13188455 h 14548220"/>
              <a:gd name="connsiteX6" fmla="*/ 0 w 14303267"/>
              <a:gd name="connsiteY6" fmla="*/ 6594228 h 14548220"/>
              <a:gd name="connsiteX0" fmla="*/ 0 w 14303267"/>
              <a:gd name="connsiteY0" fmla="*/ 6594228 h 15739017"/>
              <a:gd name="connsiteX1" fmla="*/ 3297115 w 14303267"/>
              <a:gd name="connsiteY1" fmla="*/ 0 h 15739017"/>
              <a:gd name="connsiteX2" fmla="*/ 10696328 w 14303267"/>
              <a:gd name="connsiteY2" fmla="*/ 0 h 15739017"/>
              <a:gd name="connsiteX3" fmla="*/ 14303267 w 14303267"/>
              <a:gd name="connsiteY3" fmla="*/ 7540791 h 15739017"/>
              <a:gd name="connsiteX4" fmla="*/ 9859527 w 14303267"/>
              <a:gd name="connsiteY4" fmla="*/ 14548220 h 15739017"/>
              <a:gd name="connsiteX5" fmla="*/ 4355399 w 14303267"/>
              <a:gd name="connsiteY5" fmla="*/ 15739017 h 15739017"/>
              <a:gd name="connsiteX6" fmla="*/ 0 w 14303267"/>
              <a:gd name="connsiteY6" fmla="*/ 6594228 h 15739017"/>
              <a:gd name="connsiteX0" fmla="*/ 0 w 15277732"/>
              <a:gd name="connsiteY0" fmla="*/ 10164256 h 15739017"/>
              <a:gd name="connsiteX1" fmla="*/ 4271580 w 15277732"/>
              <a:gd name="connsiteY1" fmla="*/ 0 h 15739017"/>
              <a:gd name="connsiteX2" fmla="*/ 11670793 w 15277732"/>
              <a:gd name="connsiteY2" fmla="*/ 0 h 15739017"/>
              <a:gd name="connsiteX3" fmla="*/ 15277732 w 15277732"/>
              <a:gd name="connsiteY3" fmla="*/ 7540791 h 15739017"/>
              <a:gd name="connsiteX4" fmla="*/ 10833992 w 15277732"/>
              <a:gd name="connsiteY4" fmla="*/ 14548220 h 15739017"/>
              <a:gd name="connsiteX5" fmla="*/ 5329864 w 15277732"/>
              <a:gd name="connsiteY5" fmla="*/ 15739017 h 15739017"/>
              <a:gd name="connsiteX6" fmla="*/ 0 w 15277732"/>
              <a:gd name="connsiteY6" fmla="*/ 10164256 h 15739017"/>
              <a:gd name="connsiteX0" fmla="*/ 0 w 15277732"/>
              <a:gd name="connsiteY0" fmla="*/ 10747247 h 16322008"/>
              <a:gd name="connsiteX1" fmla="*/ 3222256 w 15277732"/>
              <a:gd name="connsiteY1" fmla="*/ 0 h 16322008"/>
              <a:gd name="connsiteX2" fmla="*/ 11670793 w 15277732"/>
              <a:gd name="connsiteY2" fmla="*/ 582991 h 16322008"/>
              <a:gd name="connsiteX3" fmla="*/ 15277732 w 15277732"/>
              <a:gd name="connsiteY3" fmla="*/ 8123782 h 16322008"/>
              <a:gd name="connsiteX4" fmla="*/ 10833992 w 15277732"/>
              <a:gd name="connsiteY4" fmla="*/ 15131211 h 16322008"/>
              <a:gd name="connsiteX5" fmla="*/ 5329864 w 15277732"/>
              <a:gd name="connsiteY5" fmla="*/ 16322008 h 16322008"/>
              <a:gd name="connsiteX6" fmla="*/ 0 w 15277732"/>
              <a:gd name="connsiteY6" fmla="*/ 10747247 h 16322008"/>
              <a:gd name="connsiteX0" fmla="*/ 0 w 15277732"/>
              <a:gd name="connsiteY0" fmla="*/ 10747247 h 16322008"/>
              <a:gd name="connsiteX1" fmla="*/ 3222256 w 15277732"/>
              <a:gd name="connsiteY1" fmla="*/ 0 h 16322008"/>
              <a:gd name="connsiteX2" fmla="*/ 11720408 w 15277732"/>
              <a:gd name="connsiteY2" fmla="*/ 471623 h 16322008"/>
              <a:gd name="connsiteX3" fmla="*/ 15277732 w 15277732"/>
              <a:gd name="connsiteY3" fmla="*/ 8123782 h 16322008"/>
              <a:gd name="connsiteX4" fmla="*/ 10833992 w 15277732"/>
              <a:gd name="connsiteY4" fmla="*/ 15131211 h 16322008"/>
              <a:gd name="connsiteX5" fmla="*/ 5329864 w 15277732"/>
              <a:gd name="connsiteY5" fmla="*/ 16322008 h 16322008"/>
              <a:gd name="connsiteX6" fmla="*/ 0 w 15277732"/>
              <a:gd name="connsiteY6" fmla="*/ 10747247 h 16322008"/>
              <a:gd name="connsiteX0" fmla="*/ 0 w 15908341"/>
              <a:gd name="connsiteY0" fmla="*/ 9354036 h 16322008"/>
              <a:gd name="connsiteX1" fmla="*/ 3852865 w 15908341"/>
              <a:gd name="connsiteY1" fmla="*/ 0 h 16322008"/>
              <a:gd name="connsiteX2" fmla="*/ 12351017 w 15908341"/>
              <a:gd name="connsiteY2" fmla="*/ 471623 h 16322008"/>
              <a:gd name="connsiteX3" fmla="*/ 15908341 w 15908341"/>
              <a:gd name="connsiteY3" fmla="*/ 8123782 h 16322008"/>
              <a:gd name="connsiteX4" fmla="*/ 11464601 w 15908341"/>
              <a:gd name="connsiteY4" fmla="*/ 15131211 h 16322008"/>
              <a:gd name="connsiteX5" fmla="*/ 5960473 w 15908341"/>
              <a:gd name="connsiteY5" fmla="*/ 16322008 h 16322008"/>
              <a:gd name="connsiteX6" fmla="*/ 0 w 15908341"/>
              <a:gd name="connsiteY6" fmla="*/ 9354036 h 16322008"/>
              <a:gd name="connsiteX0" fmla="*/ 0 w 16096899"/>
              <a:gd name="connsiteY0" fmla="*/ 9103191 h 16322008"/>
              <a:gd name="connsiteX1" fmla="*/ 4041423 w 16096899"/>
              <a:gd name="connsiteY1" fmla="*/ 0 h 16322008"/>
              <a:gd name="connsiteX2" fmla="*/ 12539575 w 16096899"/>
              <a:gd name="connsiteY2" fmla="*/ 471623 h 16322008"/>
              <a:gd name="connsiteX3" fmla="*/ 16096899 w 16096899"/>
              <a:gd name="connsiteY3" fmla="*/ 8123782 h 16322008"/>
              <a:gd name="connsiteX4" fmla="*/ 11653159 w 16096899"/>
              <a:gd name="connsiteY4" fmla="*/ 15131211 h 16322008"/>
              <a:gd name="connsiteX5" fmla="*/ 6149031 w 16096899"/>
              <a:gd name="connsiteY5" fmla="*/ 16322008 h 16322008"/>
              <a:gd name="connsiteX6" fmla="*/ 0 w 16096899"/>
              <a:gd name="connsiteY6" fmla="*/ 9103191 h 16322008"/>
              <a:gd name="connsiteX0" fmla="*/ 0 w 17394558"/>
              <a:gd name="connsiteY0" fmla="*/ 11903581 h 16322008"/>
              <a:gd name="connsiteX1" fmla="*/ 5339082 w 17394558"/>
              <a:gd name="connsiteY1" fmla="*/ 0 h 16322008"/>
              <a:gd name="connsiteX2" fmla="*/ 13837234 w 17394558"/>
              <a:gd name="connsiteY2" fmla="*/ 471623 h 16322008"/>
              <a:gd name="connsiteX3" fmla="*/ 17394558 w 17394558"/>
              <a:gd name="connsiteY3" fmla="*/ 8123782 h 16322008"/>
              <a:gd name="connsiteX4" fmla="*/ 12950818 w 17394558"/>
              <a:gd name="connsiteY4" fmla="*/ 15131211 h 16322008"/>
              <a:gd name="connsiteX5" fmla="*/ 7446690 w 17394558"/>
              <a:gd name="connsiteY5" fmla="*/ 16322008 h 16322008"/>
              <a:gd name="connsiteX6" fmla="*/ 0 w 17394558"/>
              <a:gd name="connsiteY6" fmla="*/ 11903581 h 16322008"/>
              <a:gd name="connsiteX0" fmla="*/ 0 w 17338741"/>
              <a:gd name="connsiteY0" fmla="*/ 11778292 h 16322008"/>
              <a:gd name="connsiteX1" fmla="*/ 5283265 w 17338741"/>
              <a:gd name="connsiteY1" fmla="*/ 0 h 16322008"/>
              <a:gd name="connsiteX2" fmla="*/ 13781417 w 17338741"/>
              <a:gd name="connsiteY2" fmla="*/ 471623 h 16322008"/>
              <a:gd name="connsiteX3" fmla="*/ 17338741 w 17338741"/>
              <a:gd name="connsiteY3" fmla="*/ 8123782 h 16322008"/>
              <a:gd name="connsiteX4" fmla="*/ 12895001 w 17338741"/>
              <a:gd name="connsiteY4" fmla="*/ 15131211 h 16322008"/>
              <a:gd name="connsiteX5" fmla="*/ 7390873 w 17338741"/>
              <a:gd name="connsiteY5" fmla="*/ 16322008 h 16322008"/>
              <a:gd name="connsiteX6" fmla="*/ 0 w 17338741"/>
              <a:gd name="connsiteY6" fmla="*/ 11778292 h 16322008"/>
              <a:gd name="connsiteX0" fmla="*/ 0 w 17338741"/>
              <a:gd name="connsiteY0" fmla="*/ 11778292 h 16196719"/>
              <a:gd name="connsiteX1" fmla="*/ 5283265 w 17338741"/>
              <a:gd name="connsiteY1" fmla="*/ 0 h 16196719"/>
              <a:gd name="connsiteX2" fmla="*/ 13781417 w 17338741"/>
              <a:gd name="connsiteY2" fmla="*/ 471623 h 16196719"/>
              <a:gd name="connsiteX3" fmla="*/ 17338741 w 17338741"/>
              <a:gd name="connsiteY3" fmla="*/ 8123782 h 16196719"/>
              <a:gd name="connsiteX4" fmla="*/ 12895001 w 17338741"/>
              <a:gd name="connsiteY4" fmla="*/ 15131211 h 16196719"/>
              <a:gd name="connsiteX5" fmla="*/ 7446691 w 17338741"/>
              <a:gd name="connsiteY5" fmla="*/ 16196719 h 16196719"/>
              <a:gd name="connsiteX6" fmla="*/ 0 w 17338741"/>
              <a:gd name="connsiteY6" fmla="*/ 11778292 h 1619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38741" h="16196719">
                <a:moveTo>
                  <a:pt x="0" y="11778292"/>
                </a:moveTo>
                <a:lnTo>
                  <a:pt x="5283265" y="0"/>
                </a:lnTo>
                <a:lnTo>
                  <a:pt x="13781417" y="471623"/>
                </a:lnTo>
                <a:lnTo>
                  <a:pt x="17338741" y="8123782"/>
                </a:lnTo>
                <a:lnTo>
                  <a:pt x="12895001" y="15131211"/>
                </a:lnTo>
                <a:lnTo>
                  <a:pt x="7446691" y="16196719"/>
                </a:lnTo>
                <a:lnTo>
                  <a:pt x="0" y="1177829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C4D60-A671-49C5-90EA-BB3D7B4BC19C}"/>
              </a:ext>
            </a:extLst>
          </p:cNvPr>
          <p:cNvSpPr txBox="1"/>
          <p:nvPr/>
        </p:nvSpPr>
        <p:spPr>
          <a:xfrm>
            <a:off x="761999" y="8895100"/>
            <a:ext cx="1159192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u="sng" dirty="0">
                <a:solidFill>
                  <a:schemeClr val="tx2">
                    <a:lumMod val="75000"/>
                  </a:schemeClr>
                </a:solidFill>
              </a:rPr>
              <a:t>INTRODUCTION AND MOTIVATION</a:t>
            </a:r>
          </a:p>
          <a:p>
            <a:pPr algn="just"/>
            <a:endParaRPr lang="en-US" sz="2400" dirty="0"/>
          </a:p>
          <a:p>
            <a:pPr indent="854075" algn="just"/>
            <a:r>
              <a:rPr lang="en-US" sz="3600" dirty="0"/>
              <a:t>What if you are standing at the pavilion and want to switch on lights on the other end of the stadium? Would you prefer going in person to a set of switches located on the other end or would you consider switching them on from the pavilion through a Web User Interface?</a:t>
            </a:r>
          </a:p>
          <a:p>
            <a:pPr indent="854075" algn="just"/>
            <a:r>
              <a:rPr lang="en-US" sz="3600" dirty="0"/>
              <a:t>Bluetooth Low Energy (BLE) supports a mesh topology to establish many-to-many (m:m) device communications. The BLE mesh capability is optimized for creating large-scale device networks and is ideal for building automation, sensor network, and asset tracking solutions.</a:t>
            </a:r>
          </a:p>
          <a:p>
            <a:pPr indent="854075" algn="just"/>
            <a:r>
              <a:rPr lang="en-US" sz="3600" dirty="0"/>
              <a:t>Using the BLE mesh networking technology, we are able to connect each light via Bluetooth  and control them from a centralized location through a Web User Interface.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ABC48-4AD3-45D5-940E-E3F6AA3278E9}"/>
              </a:ext>
            </a:extLst>
          </p:cNvPr>
          <p:cNvSpPr txBox="1"/>
          <p:nvPr/>
        </p:nvSpPr>
        <p:spPr>
          <a:xfrm>
            <a:off x="761999" y="18965882"/>
            <a:ext cx="11591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u="sng" dirty="0">
                <a:solidFill>
                  <a:schemeClr val="tx2"/>
                </a:solidFill>
              </a:rPr>
              <a:t>CHALLENEGES</a:t>
            </a:r>
          </a:p>
          <a:p>
            <a:pPr algn="just"/>
            <a:endParaRPr lang="en-US" sz="2400" dirty="0"/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600" dirty="0"/>
              <a:t>Displaying dynamic view of mesh network in Web UI.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600" dirty="0"/>
              <a:t>Managing flooding technique to deliver messages efficiently.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600" dirty="0"/>
              <a:t>Developing industrial standards Web UI with node interactions  where nodes acting as  CSR1010 modules.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4796969"/>
            <a:ext cx="17469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Gaurav Kamireddi | Mohan Karigondanahalli | Nikitha Naini | Soumya Peruri | Kewei Sha</a:t>
            </a:r>
          </a:p>
          <a:p>
            <a:pPr algn="ctr"/>
            <a:r>
              <a:rPr lang="en-US" sz="3600" dirty="0"/>
              <a:t>College of Science and Engineering | University of Houston Clear Lake</a:t>
            </a:r>
          </a:p>
          <a:p>
            <a:pPr algn="ctr"/>
            <a:r>
              <a:rPr lang="en-US" sz="3600" dirty="0"/>
              <a:t>Mentor: Mr. Yiming Yang | </a:t>
            </a:r>
            <a:r>
              <a:rPr lang="en-US" sz="3600" dirty="0" err="1"/>
              <a:t>CMVision</a:t>
            </a:r>
            <a:r>
              <a:rPr lang="en-US" sz="3600" dirty="0"/>
              <a:t>  Technologies</a:t>
            </a:r>
          </a:p>
          <a:p>
            <a:pPr algn="ctr"/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42739" y="8516183"/>
            <a:ext cx="326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u="sng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86721" y="1067812"/>
            <a:ext cx="900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u="sng" dirty="0">
                <a:solidFill>
                  <a:schemeClr val="tx2"/>
                </a:solidFill>
              </a:rPr>
              <a:t>ALGORITHM AND SYSTEM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9999" y="24401919"/>
            <a:ext cx="9084633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u="sng" dirty="0">
                <a:solidFill>
                  <a:schemeClr val="tx2"/>
                </a:solidFill>
              </a:rPr>
              <a:t>CONCLUSION</a:t>
            </a:r>
          </a:p>
          <a:p>
            <a:pPr algn="just"/>
            <a:endParaRPr lang="en-US" sz="3600" u="sng" dirty="0"/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sz="3600" dirty="0"/>
              <a:t>We are successfully able to communicate with the CSR1010 device from the Webserver (Raspberry Pi 3).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sz="3600" dirty="0"/>
              <a:t>We successfully designed the Mesh Network for the given nodes.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sz="3600" dirty="0"/>
              <a:t>We are able to extend the nodes for the existing network.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sz="3600" dirty="0"/>
              <a:t>We have made the Web UI more flexible and user friendly.</a:t>
            </a:r>
          </a:p>
          <a:p>
            <a:pPr marL="685800" indent="-685800" algn="just">
              <a:buFont typeface="Wingdings" pitchFamily="2" charset="2"/>
              <a:buChar char="Ø"/>
            </a:pPr>
            <a:endParaRPr lang="en-US" sz="3200" dirty="0"/>
          </a:p>
          <a:p>
            <a:pPr marL="685800" indent="-685800" algn="just">
              <a:buFont typeface="Wingdings" pitchFamily="2" charset="2"/>
              <a:buChar char="Ø"/>
            </a:pPr>
            <a:endParaRPr lang="en-US" sz="4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64479" y="2163452"/>
            <a:ext cx="12557760" cy="2399764"/>
            <a:chOff x="5364479" y="2437772"/>
            <a:chExt cx="12557760" cy="2399764"/>
          </a:xfrm>
        </p:grpSpPr>
        <p:sp>
          <p:nvSpPr>
            <p:cNvPr id="18" name="TextBox 17"/>
            <p:cNvSpPr txBox="1"/>
            <p:nvPr/>
          </p:nvSpPr>
          <p:spPr>
            <a:xfrm>
              <a:off x="5364479" y="2437772"/>
              <a:ext cx="125577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tx2">
                      <a:lumMod val="75000"/>
                    </a:schemeClr>
                  </a:solidFill>
                </a:rPr>
                <a:t>   SMART LED LIGHT </a:t>
              </a:r>
            </a:p>
            <a:p>
              <a:pPr algn="ctr"/>
              <a:r>
                <a:rPr lang="en-US" sz="7200" b="1" dirty="0">
                  <a:solidFill>
                    <a:schemeClr val="tx2">
                      <a:lumMod val="75000"/>
                    </a:schemeClr>
                  </a:solidFill>
                </a:rPr>
                <a:t>   LUETOOTH MESH NETWORK</a:t>
              </a:r>
            </a:p>
          </p:txBody>
        </p:sp>
        <p:pic>
          <p:nvPicPr>
            <p:cNvPr id="19" name="Picture 3" descr="C:\Users\PILLU\Desktop\3157c5c75abc83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116" y="3542892"/>
              <a:ext cx="1289684" cy="1294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5" descr="C:\Users\PILLU\Desktop\4d88ff_1517883054__03205.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579" y="953071"/>
            <a:ext cx="4361313" cy="9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C:\Users\PILLU\Desktop\Picture1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9" y="577515"/>
            <a:ext cx="2354689" cy="300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867887" y="22722780"/>
            <a:ext cx="962044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4800" b="1" u="sng" dirty="0">
                <a:solidFill>
                  <a:schemeClr val="tx2"/>
                </a:solidFill>
              </a:rPr>
              <a:t>REFERENCES</a:t>
            </a:r>
            <a:endParaRPr lang="en-US" sz="4800" b="1" u="sng" dirty="0"/>
          </a:p>
          <a:p>
            <a:pPr lvl="0" algn="just"/>
            <a:endParaRPr lang="en-US" sz="4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u="sng" dirty="0"/>
              <a:t>http://eeca2.sogang.ac.kr/publications/international/BLEmesh_A%20Wireless%20Mesh%20Network%20Protocol%20for%20Bluetooth%20Low%20Energy%20Devices.pd</a:t>
            </a:r>
            <a:endParaRPr lang="en-US" sz="3600" dirty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u="sng" dirty="0"/>
              <a:t>file:///C:/Users/soumy/Downloads/csr101x-product-brief%20(1).pdf</a:t>
            </a:r>
            <a:endParaRPr lang="en-US" sz="3600" dirty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u="sng" dirty="0"/>
              <a:t>https://blog.bluetooth.com/introducing-bluetooth-mesh-networking</a:t>
            </a:r>
            <a:endParaRPr lang="en-US" sz="3600" dirty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3600" u="sng" dirty="0"/>
              <a:t>https://developer.qualcomm.com/hardware/csr101x/qc-ble-starter-development-kit</a:t>
            </a:r>
            <a:endParaRPr lang="en-US" sz="3600" dirty="0"/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685800" indent="-685800" algn="just">
              <a:buFont typeface="Wingdings" panose="05000000000000000000" pitchFamily="2" charset="2"/>
              <a:buChar char="Ø"/>
            </a:pPr>
            <a:endParaRPr lang="en-US" sz="4400" dirty="0"/>
          </a:p>
          <a:p>
            <a:pPr lvl="0" algn="just"/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1999" y="25069800"/>
            <a:ext cx="1088136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u="sng" dirty="0">
                <a:solidFill>
                  <a:schemeClr val="tx2"/>
                </a:solidFill>
              </a:rPr>
              <a:t>WEB UI</a:t>
            </a:r>
          </a:p>
          <a:p>
            <a:pPr algn="just"/>
            <a:endParaRPr lang="en-US" sz="3600" dirty="0"/>
          </a:p>
          <a:p>
            <a:pPr indent="854075" algn="just"/>
            <a:r>
              <a:rPr lang="en-US" sz="3600" dirty="0"/>
              <a:t>Web UI provides a real-time visualization of the LED lights as a mesh network. Logical view of all the functionalities are displayed according to the entity type. Every element is exhibited as a separate control and are selected by appropriate tabs. </a:t>
            </a:r>
          </a:p>
          <a:p>
            <a:pPr algn="just"/>
            <a:r>
              <a:rPr lang="en-US" sz="3600" dirty="0"/>
              <a:t>Page features: 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sz="3600" dirty="0"/>
              <a:t>Discovering Mesh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sz="3600" dirty="0"/>
              <a:t>ON/OFF operations</a:t>
            </a:r>
          </a:p>
          <a:p>
            <a:pPr marL="685800" indent="-685800" algn="just">
              <a:buFont typeface="Wingdings" pitchFamily="2" charset="2"/>
              <a:buChar char="Ø"/>
            </a:pPr>
            <a:r>
              <a:rPr lang="en-US" sz="3600" dirty="0"/>
              <a:t>Light Details</a:t>
            </a:r>
          </a:p>
          <a:p>
            <a:pPr algn="just"/>
            <a:endParaRPr lang="en-US" dirty="0"/>
          </a:p>
        </p:txBody>
      </p:sp>
      <p:pic>
        <p:nvPicPr>
          <p:cNvPr id="24" name="Picture 9" descr="C:\Users\PILLU\Desktop\Pictur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00" y="2438400"/>
            <a:ext cx="11929090" cy="63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PILLU\Desktop\Web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25755600"/>
            <a:ext cx="943518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 descr="C:\Users\PILLU\Desktop\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925" y="8972550"/>
            <a:ext cx="1200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1" descr="C:\Users\PILLU\Desktop\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650" y="5248563"/>
            <a:ext cx="1200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1" descr="C:\Users\PILLU\Desktop\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650" y="21820315"/>
            <a:ext cx="1200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 descr="C:\Users\PILLU\Desktop\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50" y="19431000"/>
            <a:ext cx="1200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1" descr="C:\Users\PILLU\Desktop\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120" y="23393400"/>
            <a:ext cx="1200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PILLU\Desktop\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835" y="16821150"/>
            <a:ext cx="1200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2326600" y="2133600"/>
            <a:ext cx="982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CSR101x: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US" sz="3600" dirty="0"/>
              <a:t>Flooding algorithm is designed and implemented to provide connection to every device which are even at the distant proximity.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/>
              <a:t>Performs following operations: Advertise(), Connect(), Disconnect(), CreateList().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917400" y="574827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Raspberry Pi 3:</a:t>
            </a:r>
          </a:p>
          <a:p>
            <a:pPr indent="854075" algn="just"/>
            <a:r>
              <a:rPr lang="en-US" sz="3600" dirty="0"/>
              <a:t>Acts as a web server that receives requests from Web UI for following operations: Discovery(), Control(), MeshStorage(), Path().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888" y="17830800"/>
            <a:ext cx="12173652" cy="6228955"/>
          </a:xfrm>
          <a:custGeom>
            <a:avLst/>
            <a:gdLst>
              <a:gd name="connsiteX0" fmla="*/ 0 w 12539412"/>
              <a:gd name="connsiteY0" fmla="*/ 0 h 5497435"/>
              <a:gd name="connsiteX1" fmla="*/ 12539412 w 12539412"/>
              <a:gd name="connsiteY1" fmla="*/ 0 h 5497435"/>
              <a:gd name="connsiteX2" fmla="*/ 12539412 w 12539412"/>
              <a:gd name="connsiteY2" fmla="*/ 5497435 h 5497435"/>
              <a:gd name="connsiteX3" fmla="*/ 0 w 12539412"/>
              <a:gd name="connsiteY3" fmla="*/ 5497435 h 5497435"/>
              <a:gd name="connsiteX4" fmla="*/ 0 w 12539412"/>
              <a:gd name="connsiteY4" fmla="*/ 0 h 5497435"/>
              <a:gd name="connsiteX0" fmla="*/ 0 w 12539412"/>
              <a:gd name="connsiteY0" fmla="*/ 228600 h 5497435"/>
              <a:gd name="connsiteX1" fmla="*/ 12539412 w 12539412"/>
              <a:gd name="connsiteY1" fmla="*/ 0 h 5497435"/>
              <a:gd name="connsiteX2" fmla="*/ 12539412 w 12539412"/>
              <a:gd name="connsiteY2" fmla="*/ 5497435 h 5497435"/>
              <a:gd name="connsiteX3" fmla="*/ 0 w 12539412"/>
              <a:gd name="connsiteY3" fmla="*/ 5497435 h 5497435"/>
              <a:gd name="connsiteX4" fmla="*/ 0 w 12539412"/>
              <a:gd name="connsiteY4" fmla="*/ 228600 h 5497435"/>
              <a:gd name="connsiteX0" fmla="*/ 0 w 12539412"/>
              <a:gd name="connsiteY0" fmla="*/ 1165860 h 6434695"/>
              <a:gd name="connsiteX1" fmla="*/ 12173652 w 12539412"/>
              <a:gd name="connsiteY1" fmla="*/ 0 h 6434695"/>
              <a:gd name="connsiteX2" fmla="*/ 12539412 w 12539412"/>
              <a:gd name="connsiteY2" fmla="*/ 6434695 h 6434695"/>
              <a:gd name="connsiteX3" fmla="*/ 0 w 12539412"/>
              <a:gd name="connsiteY3" fmla="*/ 6434695 h 6434695"/>
              <a:gd name="connsiteX4" fmla="*/ 0 w 12539412"/>
              <a:gd name="connsiteY4" fmla="*/ 1165860 h 6434695"/>
              <a:gd name="connsiteX0" fmla="*/ 0 w 12173652"/>
              <a:gd name="connsiteY0" fmla="*/ 1165860 h 6434695"/>
              <a:gd name="connsiteX1" fmla="*/ 12173652 w 12173652"/>
              <a:gd name="connsiteY1" fmla="*/ 0 h 6434695"/>
              <a:gd name="connsiteX2" fmla="*/ 11945052 w 12173652"/>
              <a:gd name="connsiteY2" fmla="*/ 5886055 h 6434695"/>
              <a:gd name="connsiteX3" fmla="*/ 0 w 12173652"/>
              <a:gd name="connsiteY3" fmla="*/ 6434695 h 6434695"/>
              <a:gd name="connsiteX4" fmla="*/ 0 w 12173652"/>
              <a:gd name="connsiteY4" fmla="*/ 1165860 h 6434695"/>
              <a:gd name="connsiteX0" fmla="*/ 22860 w 12196512"/>
              <a:gd name="connsiteY0" fmla="*/ 1165860 h 5886055"/>
              <a:gd name="connsiteX1" fmla="*/ 12196512 w 12196512"/>
              <a:gd name="connsiteY1" fmla="*/ 0 h 5886055"/>
              <a:gd name="connsiteX2" fmla="*/ 11967912 w 12196512"/>
              <a:gd name="connsiteY2" fmla="*/ 5886055 h 5886055"/>
              <a:gd name="connsiteX3" fmla="*/ 0 w 12196512"/>
              <a:gd name="connsiteY3" fmla="*/ 5268835 h 5886055"/>
              <a:gd name="connsiteX4" fmla="*/ 22860 w 12196512"/>
              <a:gd name="connsiteY4" fmla="*/ 1165860 h 5886055"/>
              <a:gd name="connsiteX0" fmla="*/ 22860 w 12196512"/>
              <a:gd name="connsiteY0" fmla="*/ 1165860 h 5268835"/>
              <a:gd name="connsiteX1" fmla="*/ 12196512 w 12196512"/>
              <a:gd name="connsiteY1" fmla="*/ 0 h 5268835"/>
              <a:gd name="connsiteX2" fmla="*/ 12013632 w 12196512"/>
              <a:gd name="connsiteY2" fmla="*/ 5268835 h 5268835"/>
              <a:gd name="connsiteX3" fmla="*/ 0 w 12196512"/>
              <a:gd name="connsiteY3" fmla="*/ 5268835 h 5268835"/>
              <a:gd name="connsiteX4" fmla="*/ 22860 w 12196512"/>
              <a:gd name="connsiteY4" fmla="*/ 1165860 h 5268835"/>
              <a:gd name="connsiteX0" fmla="*/ 22860 w 12196512"/>
              <a:gd name="connsiteY0" fmla="*/ 1165860 h 5268835"/>
              <a:gd name="connsiteX1" fmla="*/ 12196512 w 12196512"/>
              <a:gd name="connsiteY1" fmla="*/ 0 h 5268835"/>
              <a:gd name="connsiteX2" fmla="*/ 12173652 w 12196512"/>
              <a:gd name="connsiteY2" fmla="*/ 5268835 h 5268835"/>
              <a:gd name="connsiteX3" fmla="*/ 0 w 12196512"/>
              <a:gd name="connsiteY3" fmla="*/ 5268835 h 5268835"/>
              <a:gd name="connsiteX4" fmla="*/ 22860 w 12196512"/>
              <a:gd name="connsiteY4" fmla="*/ 1165860 h 5268835"/>
              <a:gd name="connsiteX0" fmla="*/ 0 w 12173652"/>
              <a:gd name="connsiteY0" fmla="*/ 1165860 h 6228955"/>
              <a:gd name="connsiteX1" fmla="*/ 12173652 w 12173652"/>
              <a:gd name="connsiteY1" fmla="*/ 0 h 6228955"/>
              <a:gd name="connsiteX2" fmla="*/ 12150792 w 12173652"/>
              <a:gd name="connsiteY2" fmla="*/ 5268835 h 6228955"/>
              <a:gd name="connsiteX3" fmla="*/ 22860 w 12173652"/>
              <a:gd name="connsiteY3" fmla="*/ 6228955 h 6228955"/>
              <a:gd name="connsiteX4" fmla="*/ 0 w 12173652"/>
              <a:gd name="connsiteY4" fmla="*/ 1165860 h 6228955"/>
              <a:gd name="connsiteX0" fmla="*/ 0 w 12173652"/>
              <a:gd name="connsiteY0" fmla="*/ 1165860 h 6228955"/>
              <a:gd name="connsiteX1" fmla="*/ 12173652 w 12173652"/>
              <a:gd name="connsiteY1" fmla="*/ 0 h 6228955"/>
              <a:gd name="connsiteX2" fmla="*/ 12127932 w 12173652"/>
              <a:gd name="connsiteY2" fmla="*/ 4834495 h 6228955"/>
              <a:gd name="connsiteX3" fmla="*/ 22860 w 12173652"/>
              <a:gd name="connsiteY3" fmla="*/ 6228955 h 6228955"/>
              <a:gd name="connsiteX4" fmla="*/ 0 w 12173652"/>
              <a:gd name="connsiteY4" fmla="*/ 1165860 h 622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3652" h="6228955">
                <a:moveTo>
                  <a:pt x="0" y="1165860"/>
                </a:moveTo>
                <a:lnTo>
                  <a:pt x="12173652" y="0"/>
                </a:lnTo>
                <a:lnTo>
                  <a:pt x="12127932" y="4834495"/>
                </a:lnTo>
                <a:lnTo>
                  <a:pt x="22860" y="6228955"/>
                </a:lnTo>
                <a:lnTo>
                  <a:pt x="0" y="116586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555171" y="23164800"/>
            <a:ext cx="20998386" cy="9157669"/>
          </a:xfrm>
          <a:custGeom>
            <a:avLst/>
            <a:gdLst>
              <a:gd name="connsiteX0" fmla="*/ 17 w 15777912"/>
              <a:gd name="connsiteY0" fmla="*/ 3049689 h 7984209"/>
              <a:gd name="connsiteX1" fmla="*/ 7888956 w 15777912"/>
              <a:gd name="connsiteY1" fmla="*/ 0 h 7984209"/>
              <a:gd name="connsiteX2" fmla="*/ 15777895 w 15777912"/>
              <a:gd name="connsiteY2" fmla="*/ 3049689 h 7984209"/>
              <a:gd name="connsiteX3" fmla="*/ 12764589 w 15777912"/>
              <a:gd name="connsiteY3" fmla="*/ 7984189 h 7984209"/>
              <a:gd name="connsiteX4" fmla="*/ 3013323 w 15777912"/>
              <a:gd name="connsiteY4" fmla="*/ 7984189 h 7984209"/>
              <a:gd name="connsiteX5" fmla="*/ 17 w 15777912"/>
              <a:gd name="connsiteY5" fmla="*/ 3049689 h 7984209"/>
              <a:gd name="connsiteX0" fmla="*/ 0 w 15701678"/>
              <a:gd name="connsiteY0" fmla="*/ 0 h 7997740"/>
              <a:gd name="connsiteX1" fmla="*/ 7812739 w 15701678"/>
              <a:gd name="connsiteY1" fmla="*/ 13551 h 7997740"/>
              <a:gd name="connsiteX2" fmla="*/ 15701678 w 15701678"/>
              <a:gd name="connsiteY2" fmla="*/ 3063240 h 7997740"/>
              <a:gd name="connsiteX3" fmla="*/ 12688372 w 15701678"/>
              <a:gd name="connsiteY3" fmla="*/ 7997740 h 7997740"/>
              <a:gd name="connsiteX4" fmla="*/ 2937106 w 15701678"/>
              <a:gd name="connsiteY4" fmla="*/ 7997740 h 7997740"/>
              <a:gd name="connsiteX5" fmla="*/ 0 w 15701678"/>
              <a:gd name="connsiteY5" fmla="*/ 0 h 7997740"/>
              <a:gd name="connsiteX0" fmla="*/ 0 w 15747398"/>
              <a:gd name="connsiteY0" fmla="*/ 138849 h 7984189"/>
              <a:gd name="connsiteX1" fmla="*/ 7858459 w 15747398"/>
              <a:gd name="connsiteY1" fmla="*/ 0 h 7984189"/>
              <a:gd name="connsiteX2" fmla="*/ 15747398 w 15747398"/>
              <a:gd name="connsiteY2" fmla="*/ 3049689 h 7984189"/>
              <a:gd name="connsiteX3" fmla="*/ 12734092 w 15747398"/>
              <a:gd name="connsiteY3" fmla="*/ 7984189 h 7984189"/>
              <a:gd name="connsiteX4" fmla="*/ 2982826 w 15747398"/>
              <a:gd name="connsiteY4" fmla="*/ 7984189 h 7984189"/>
              <a:gd name="connsiteX5" fmla="*/ 0 w 15747398"/>
              <a:gd name="connsiteY5" fmla="*/ 138849 h 7984189"/>
              <a:gd name="connsiteX0" fmla="*/ 4214 w 15751612"/>
              <a:gd name="connsiteY0" fmla="*/ 138849 h 7984189"/>
              <a:gd name="connsiteX1" fmla="*/ 7862673 w 15751612"/>
              <a:gd name="connsiteY1" fmla="*/ 0 h 7984189"/>
              <a:gd name="connsiteX2" fmla="*/ 15751612 w 15751612"/>
              <a:gd name="connsiteY2" fmla="*/ 3049689 h 7984189"/>
              <a:gd name="connsiteX3" fmla="*/ 12738306 w 15751612"/>
              <a:gd name="connsiteY3" fmla="*/ 7984189 h 7984189"/>
              <a:gd name="connsiteX4" fmla="*/ 0 w 15751612"/>
              <a:gd name="connsiteY4" fmla="*/ 7801309 h 7984189"/>
              <a:gd name="connsiteX5" fmla="*/ 4214 w 15751612"/>
              <a:gd name="connsiteY5" fmla="*/ 138849 h 7984189"/>
              <a:gd name="connsiteX0" fmla="*/ 4214 w 15751612"/>
              <a:gd name="connsiteY0" fmla="*/ 138849 h 7816549"/>
              <a:gd name="connsiteX1" fmla="*/ 7862673 w 15751612"/>
              <a:gd name="connsiteY1" fmla="*/ 0 h 7816549"/>
              <a:gd name="connsiteX2" fmla="*/ 15751612 w 15751612"/>
              <a:gd name="connsiteY2" fmla="*/ 3049689 h 7816549"/>
              <a:gd name="connsiteX3" fmla="*/ 12723066 w 15751612"/>
              <a:gd name="connsiteY3" fmla="*/ 7816549 h 7816549"/>
              <a:gd name="connsiteX4" fmla="*/ 0 w 15751612"/>
              <a:gd name="connsiteY4" fmla="*/ 7801309 h 7816549"/>
              <a:gd name="connsiteX5" fmla="*/ 4214 w 15751612"/>
              <a:gd name="connsiteY5" fmla="*/ 138849 h 7816549"/>
              <a:gd name="connsiteX0" fmla="*/ 4214 w 15751612"/>
              <a:gd name="connsiteY0" fmla="*/ 1479969 h 9157669"/>
              <a:gd name="connsiteX1" fmla="*/ 12449913 w 15751612"/>
              <a:gd name="connsiteY1" fmla="*/ 0 h 9157669"/>
              <a:gd name="connsiteX2" fmla="*/ 15751612 w 15751612"/>
              <a:gd name="connsiteY2" fmla="*/ 4390809 h 9157669"/>
              <a:gd name="connsiteX3" fmla="*/ 12723066 w 15751612"/>
              <a:gd name="connsiteY3" fmla="*/ 9157669 h 9157669"/>
              <a:gd name="connsiteX4" fmla="*/ 0 w 15751612"/>
              <a:gd name="connsiteY4" fmla="*/ 9142429 h 9157669"/>
              <a:gd name="connsiteX5" fmla="*/ 4214 w 15751612"/>
              <a:gd name="connsiteY5" fmla="*/ 1479969 h 9157669"/>
              <a:gd name="connsiteX0" fmla="*/ 4214 w 20978932"/>
              <a:gd name="connsiteY0" fmla="*/ 1479969 h 9157669"/>
              <a:gd name="connsiteX1" fmla="*/ 12449913 w 20978932"/>
              <a:gd name="connsiteY1" fmla="*/ 0 h 9157669"/>
              <a:gd name="connsiteX2" fmla="*/ 20978932 w 20978932"/>
              <a:gd name="connsiteY2" fmla="*/ 992289 h 9157669"/>
              <a:gd name="connsiteX3" fmla="*/ 12723066 w 20978932"/>
              <a:gd name="connsiteY3" fmla="*/ 9157669 h 9157669"/>
              <a:gd name="connsiteX4" fmla="*/ 0 w 20978932"/>
              <a:gd name="connsiteY4" fmla="*/ 9142429 h 9157669"/>
              <a:gd name="connsiteX5" fmla="*/ 4214 w 20978932"/>
              <a:gd name="connsiteY5" fmla="*/ 1479969 h 9157669"/>
              <a:gd name="connsiteX0" fmla="*/ 4214 w 20998386"/>
              <a:gd name="connsiteY0" fmla="*/ 1479969 h 9157669"/>
              <a:gd name="connsiteX1" fmla="*/ 12449913 w 20998386"/>
              <a:gd name="connsiteY1" fmla="*/ 0 h 9157669"/>
              <a:gd name="connsiteX2" fmla="*/ 20978932 w 20998386"/>
              <a:gd name="connsiteY2" fmla="*/ 992289 h 9157669"/>
              <a:gd name="connsiteX3" fmla="*/ 20998386 w 20998386"/>
              <a:gd name="connsiteY3" fmla="*/ 9157669 h 9157669"/>
              <a:gd name="connsiteX4" fmla="*/ 0 w 20998386"/>
              <a:gd name="connsiteY4" fmla="*/ 9142429 h 9157669"/>
              <a:gd name="connsiteX5" fmla="*/ 4214 w 20998386"/>
              <a:gd name="connsiteY5" fmla="*/ 1479969 h 91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98386" h="9157669">
                <a:moveTo>
                  <a:pt x="4214" y="1479969"/>
                </a:moveTo>
                <a:lnTo>
                  <a:pt x="12449913" y="0"/>
                </a:lnTo>
                <a:lnTo>
                  <a:pt x="20978932" y="992289"/>
                </a:lnTo>
                <a:cubicBezTo>
                  <a:pt x="20985417" y="3714082"/>
                  <a:pt x="20991901" y="6435876"/>
                  <a:pt x="20998386" y="9157669"/>
                </a:cubicBezTo>
                <a:lnTo>
                  <a:pt x="0" y="9142429"/>
                </a:lnTo>
                <a:cubicBezTo>
                  <a:pt x="1405" y="6588276"/>
                  <a:pt x="2809" y="4034122"/>
                  <a:pt x="4214" y="14799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1" descr="C:\Users\PILLU\Desktop\downl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850" y="11409146"/>
            <a:ext cx="1200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4478000" y="9690080"/>
            <a:ext cx="1013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3600" dirty="0"/>
              <a:t>Webserver adds each Mesh node into an XML file.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600" dirty="0"/>
              <a:t>Web UI is able to discover all the BLE devices.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600" dirty="0"/>
              <a:t>Mesh topology of the BLE devices is built and displayed in the Web UI.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600" dirty="0"/>
              <a:t>User will be able to control the Light’s ON/OFF through the Web UI.</a:t>
            </a:r>
          </a:p>
        </p:txBody>
      </p:sp>
      <p:pic>
        <p:nvPicPr>
          <p:cNvPr id="1027" name="Picture 3" descr="C:\Users\PILLU\Desktop\Captur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015" y="12838210"/>
            <a:ext cx="14164025" cy="10028024"/>
          </a:xfrm>
          <a:prstGeom prst="rect">
            <a:avLst/>
          </a:prstGeom>
          <a:noFill/>
          <a:extLst/>
        </p:spPr>
      </p:pic>
      <p:pic>
        <p:nvPicPr>
          <p:cNvPr id="1026" name="Picture 2" descr="C:\Users\PILLU\Desktop\Capture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015" y="12914038"/>
            <a:ext cx="14697185" cy="758376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28879800" y="8907482"/>
            <a:ext cx="1348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Algorithm:</a:t>
            </a:r>
          </a:p>
          <a:p>
            <a:pPr algn="just"/>
            <a:r>
              <a:rPr lang="en-US" sz="3600" b="1" dirty="0"/>
              <a:t>Step 1:</a:t>
            </a:r>
            <a:r>
              <a:rPr lang="en-US" sz="3600" dirty="0"/>
              <a:t> Initiate the discovery of BLE devices in mesh network from web </a:t>
            </a:r>
            <a:br>
              <a:rPr lang="en-US" sz="3600" dirty="0"/>
            </a:br>
            <a:r>
              <a:rPr lang="en-US" sz="3600" dirty="0"/>
              <a:t>              server (Raspberry Pi 3).</a:t>
            </a:r>
          </a:p>
          <a:p>
            <a:pPr algn="just"/>
            <a:r>
              <a:rPr lang="en-US" sz="3600" b="1" dirty="0"/>
              <a:t>Step 2:</a:t>
            </a:r>
            <a:r>
              <a:rPr lang="en-US" sz="3600" dirty="0"/>
              <a:t> Connect and request for mesh list from peripherals.</a:t>
            </a:r>
          </a:p>
          <a:p>
            <a:r>
              <a:rPr lang="en-US" sz="3600" b="1" dirty="0"/>
              <a:t>Step 3:</a:t>
            </a:r>
            <a:r>
              <a:rPr lang="en-US" sz="3600" dirty="0"/>
              <a:t> Each peripheral discovers other peripherals in its vicinity and </a:t>
            </a:r>
            <a:br>
              <a:rPr lang="en-US" sz="3600" dirty="0"/>
            </a:br>
            <a:r>
              <a:rPr lang="en-US" sz="3600" dirty="0"/>
              <a:t>              build a mesh list.</a:t>
            </a:r>
          </a:p>
          <a:p>
            <a:pPr algn="just"/>
            <a:r>
              <a:rPr lang="en-US" sz="3600" b="1" dirty="0"/>
              <a:t>Step 4:</a:t>
            </a:r>
            <a:r>
              <a:rPr lang="en-US" sz="3600" dirty="0"/>
              <a:t> Peripherals send back the mesh list to the webserver.</a:t>
            </a:r>
          </a:p>
        </p:txBody>
      </p:sp>
      <p:pic>
        <p:nvPicPr>
          <p:cNvPr id="8" name="Picture 2" descr="C:\Users\PILLU\Desktop\Bluetooth-PNG-Transparent-Pictur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919" y="4114800"/>
            <a:ext cx="795481" cy="7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3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B3D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529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Gaurav</dc:creator>
  <cp:lastModifiedBy>soumya peruri</cp:lastModifiedBy>
  <cp:revision>67</cp:revision>
  <dcterms:created xsi:type="dcterms:W3CDTF">2018-04-10T03:32:15Z</dcterms:created>
  <dcterms:modified xsi:type="dcterms:W3CDTF">2018-04-19T20:44:19Z</dcterms:modified>
</cp:coreProperties>
</file>