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sz="1600" dirty="0" smtClean="0"/>
              <a:t>Presented By</a:t>
            </a:r>
          </a:p>
          <a:p>
            <a:r>
              <a:rPr lang="en-US" sz="4000" dirty="0" smtClean="0"/>
              <a:t>Mahesh</a:t>
            </a:r>
          </a:p>
          <a:p>
            <a:r>
              <a:rPr lang="en-US" sz="1600" dirty="0" smtClean="0"/>
              <a:t>Engineering Intern at Skill-</a:t>
            </a:r>
            <a:r>
              <a:rPr lang="en-US" sz="1600" dirty="0" err="1" smtClean="0"/>
              <a:t>lync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Presentation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MERN STACK CRUD OPERATIONS</a:t>
            </a:r>
            <a:endParaRPr lang="en-US" dirty="0"/>
          </a:p>
        </p:txBody>
      </p:sp>
      <p:pic>
        <p:nvPicPr>
          <p:cNvPr id="1026" name="Picture 2" descr="F:\MAHESH\Work\Internship (Engineering Intern at Skill-Lync)\header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819650"/>
            <a:ext cx="4419600" cy="5905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loyee_mod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8321"/>
            <a:ext cx="8229600" cy="40033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Create Employee Data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1143000" y="1600200"/>
            <a:ext cx="1524000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1301"/>
            <a:ext cx="8229600" cy="35373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Edit Employee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620000" y="4953000"/>
            <a:ext cx="1524000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6186"/>
            <a:ext cx="8229600" cy="40476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Delete Employee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086600" y="2438400"/>
            <a:ext cx="1524000" cy="533400"/>
          </a:xfrm>
          <a:prstGeom prst="wedgeEllipseCallout">
            <a:avLst>
              <a:gd name="adj1" fmla="val -49033"/>
              <a:gd name="adj2" fmla="val 257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219200"/>
          </a:xfrm>
        </p:spPr>
        <p:txBody>
          <a:bodyPr/>
          <a:lstStyle/>
          <a:p>
            <a:pPr algn="ctr"/>
            <a:r>
              <a:rPr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project, we are performing the crud operations like Create, Read, Update and Delete.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crud operations, we are using MERN technology means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Express.js, React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source-available cross-platform document-oriented database program. Classified as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program,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uses JSON-like documents with optional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Express.js, or simply Express, is a back end web application framework for building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APIs with Node.js, released as free and open-source software under the MIT License.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smtClean="0">
                <a:latin typeface="Times New Roman" pitchFamily="18" charset="0"/>
                <a:cs typeface="Times New Roman" pitchFamily="18" charset="0"/>
              </a:rPr>
              <a:t>MERN STACK </a:t>
            </a:r>
            <a:r>
              <a:rPr sz="3600" b="1" smtClean="0">
                <a:latin typeface="Times New Roman" pitchFamily="18" charset="0"/>
                <a:cs typeface="Times New Roman" pitchFamily="18" charset="0"/>
              </a:rPr>
              <a:t>CRUD </a:t>
            </a:r>
            <a:r>
              <a:rPr sz="3600" b="1" smtClean="0">
                <a:latin typeface="Times New Roman" pitchFamily="18" charset="0"/>
                <a:cs typeface="Times New Roman" pitchFamily="18" charset="0"/>
              </a:rPr>
              <a:t>OPERATIONS</a:t>
            </a:r>
            <a:endParaRPr lang="en-US" sz="3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React is a free and open-source front-end JavaScript library for building user interfaces based on components.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 is a cross-platform, open-source server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environment. Node.js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back-end JavaScript runtime environment, runs on the V8 JavaScript Engine, and executes JavaScript code outside a web browser.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smtClean="0">
                <a:latin typeface="Times New Roman" pitchFamily="18" charset="0"/>
                <a:cs typeface="Times New Roman" pitchFamily="18" charset="0"/>
              </a:rPr>
              <a:t>MERN STACK CRUD OPERATIONS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Login Page</a:t>
            </a:r>
            <a:endParaRPr lang="en-US" dirty="0"/>
          </a:p>
        </p:txBody>
      </p:sp>
      <p:pic>
        <p:nvPicPr>
          <p:cNvPr id="6" name="Content Placeholder 5" descr="loginp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2989"/>
            <a:ext cx="8229600" cy="4521611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eus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114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smtClean="0">
                <a:latin typeface="Times New Roman" pitchFamily="18" charset="0"/>
                <a:cs typeface="Times New Roman" pitchFamily="18" charset="0"/>
              </a:rPr>
              <a:t>Admin Account: Read All User Account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euser_se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1"/>
            <a:ext cx="8229600" cy="28508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Search User Account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15200" y="1524000"/>
            <a:ext cx="1219200" cy="685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Create New User: Modal</a:t>
            </a:r>
            <a:endParaRPr lang="en-US" dirty="0"/>
          </a:p>
        </p:txBody>
      </p:sp>
      <p:pic>
        <p:nvPicPr>
          <p:cNvPr id="7" name="Content Placeholder 6" descr="cre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4456"/>
            <a:ext cx="8229600" cy="4031087"/>
          </a:xfrm>
        </p:spPr>
      </p:pic>
      <p:sp>
        <p:nvSpPr>
          <p:cNvPr id="8" name="Oval Callout 7"/>
          <p:cNvSpPr/>
          <p:nvPr/>
        </p:nvSpPr>
        <p:spPr>
          <a:xfrm>
            <a:off x="1143000" y="1600200"/>
            <a:ext cx="1524000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loye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smtClean="0">
                <a:latin typeface="Times New Roman" pitchFamily="18" charset="0"/>
                <a:cs typeface="Times New Roman" pitchFamily="18" charset="0"/>
              </a:rPr>
              <a:t>Read All </a:t>
            </a:r>
            <a:r>
              <a:rPr sz="4400" smtClean="0">
                <a:latin typeface="Times New Roman" pitchFamily="18" charset="0"/>
                <a:cs typeface="Times New Roman" pitchFamily="18" charset="0"/>
              </a:rPr>
              <a:t>Employees Data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loyee_se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76098"/>
            <a:ext cx="8229600" cy="26103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Employees Data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7315200" y="2743200"/>
            <a:ext cx="1219200" cy="6858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148</TotalTime>
  <Words>201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Presentation on  MERN STACK CRUD OPERATIONS</vt:lpstr>
      <vt:lpstr>MERN STACK CRUD OPERATIONS</vt:lpstr>
      <vt:lpstr>MERN STACK CRUD OPERATIONS</vt:lpstr>
      <vt:lpstr>Login Page</vt:lpstr>
      <vt:lpstr>Admin Account: Read All User Account</vt:lpstr>
      <vt:lpstr>Search User Account</vt:lpstr>
      <vt:lpstr>Create New User: Modal</vt:lpstr>
      <vt:lpstr>Read All Employees Data</vt:lpstr>
      <vt:lpstr>Search Employees Data</vt:lpstr>
      <vt:lpstr>Create Employee Data</vt:lpstr>
      <vt:lpstr>Edit Employee Data</vt:lpstr>
      <vt:lpstr>Delete Employee Data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CarSell24X7</dc:title>
  <dc:creator>HP</dc:creator>
  <cp:lastModifiedBy>HP</cp:lastModifiedBy>
  <cp:revision>19</cp:revision>
  <dcterms:created xsi:type="dcterms:W3CDTF">2006-08-16T00:00:00Z</dcterms:created>
  <dcterms:modified xsi:type="dcterms:W3CDTF">2023-03-21T10:27:24Z</dcterms:modified>
</cp:coreProperties>
</file>