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sldIdLst>
    <p:sldId id="257" r:id="rId2"/>
    <p:sldId id="260" r:id="rId3"/>
    <p:sldId id="265" r:id="rId4"/>
    <p:sldId id="261" r:id="rId5"/>
    <p:sldId id="259" r:id="rId6"/>
    <p:sldId id="256" r:id="rId7"/>
    <p:sldId id="262" r:id="rId8"/>
    <p:sldId id="263" r:id="rId9"/>
    <p:sldId id="258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0C0817-A112-4847-8014-A94B7D2A4EA3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761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353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9389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528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862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85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87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7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3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9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7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4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58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0489-E97E-FA4D-81D3-BC2FDF4A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362" y="148281"/>
            <a:ext cx="9625913" cy="970905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ARIMA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DFD4-3593-864B-A783-3AF6C6CC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5361" y="1392865"/>
            <a:ext cx="9625913" cy="5316854"/>
          </a:xfrm>
        </p:spPr>
        <p:txBody>
          <a:bodyPr>
            <a:normAutofit/>
          </a:bodyPr>
          <a:lstStyle/>
          <a:p>
            <a:pPr lvl="1" algn="l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An introduction into the use of ARIMA modeling to forecast time series</a:t>
            </a:r>
          </a:p>
          <a:p>
            <a:pPr marL="800100" lvl="1" indent="-342900" algn="l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1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0489-E97E-FA4D-81D3-BC2FDF4A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362" y="148281"/>
            <a:ext cx="9625913" cy="9709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ARIMA Arguments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DFD4-3593-864B-A783-3AF6C6CC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357" y="1254642"/>
            <a:ext cx="9625913" cy="54550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Non-Seasonal ARIMA model uses three arguments or terms to build the model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MA(q): number of lagged forecast errors in the prediction equation or size of the moving average window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Determined by autocorrelation function (ACF) and partial autocorrelation function (PACF). Partial autocorrelation controls for lags while autocorrelation does not.</a:t>
            </a:r>
          </a:p>
          <a:p>
            <a:pPr lvl="2" algn="l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30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0489-E97E-FA4D-81D3-BC2FDF4A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362" y="148281"/>
            <a:ext cx="9625913" cy="9709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DFD4-3593-864B-A783-3AF6C6CC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357" y="1254642"/>
            <a:ext cx="9625913" cy="545507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How close did I get?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Sum: 55,524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Sum: 61,568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90.2% (not great)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However...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– Actual = - 6045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new volume added to dept in May (unknown to me): 6,231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-  New Work: 55,337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Revised Accuracy: 99.7%...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92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0489-E97E-FA4D-81D3-BC2FDF4A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362" y="148281"/>
            <a:ext cx="9625913" cy="9709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Discussion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DFD4-3593-864B-A783-3AF6C6CC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357" y="1254642"/>
            <a:ext cx="9625913" cy="545507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Up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Original May forecast had 97.9% Accuracy with addition of new work. Changes were made for this demo to the length of time series (number of months) with the benefit of hindsight.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original 1st attempt for 7 day forecast in beginning of May: 99.6% Accuracy. I have had some success and am improving.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is luck?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buFont typeface="Wingdings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currently post my monthly prediction to management prior to actual results. This forces me to up my game and keeps me honest about skill level.  Management knows this is experimental.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94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0489-E97E-FA4D-81D3-BC2FDF4A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362" y="148281"/>
            <a:ext cx="9625913" cy="9709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DFD4-3593-864B-A783-3AF6C6CC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357" y="1254642"/>
            <a:ext cx="9625913" cy="545507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19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72DFD4-3593-864B-A783-3AF6C6CC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5361" y="0"/>
            <a:ext cx="9625913" cy="6709719"/>
          </a:xfrm>
        </p:spPr>
        <p:txBody>
          <a:bodyPr>
            <a:normAutofit/>
          </a:bodyPr>
          <a:lstStyle/>
          <a:p>
            <a:pPr lvl="1" algn="l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Covered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Information on ARIMA &amp; Time Series/Linear Regression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ARIMA Components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ARIMA Arguments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Application/Coding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Discussion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This is a complex topic and I encourage anyone with a deeper understanding to comment during the presentation.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02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72DFD4-3593-864B-A783-3AF6C6CC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5361" y="0"/>
            <a:ext cx="9625913" cy="6709719"/>
          </a:xfrm>
        </p:spPr>
        <p:txBody>
          <a:bodyPr>
            <a:normAutofit/>
          </a:bodyPr>
          <a:lstStyle/>
          <a:p>
            <a:pPr lvl="1" algn="l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ARIMA?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ARIMA is short for ‘Auto Regressive Integrated Moving Average’. It is a class of models that explains a given time series based on its own past values in order to forecast future values.</a:t>
            </a:r>
          </a:p>
          <a:p>
            <a:pPr lvl="1"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spcBef>
                <a:spcPts val="1000"/>
              </a:spcBef>
            </a:pPr>
            <a:r>
              <a:rPr lang="en-US" sz="32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time series?</a:t>
            </a:r>
          </a:p>
          <a:p>
            <a:pPr lvl="1"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time series is a series of data points indexed (or listed/graphed) in time order, usually at equally spaced points. An example would be the value of the stock market over time. 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27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72DFD4-3593-864B-A783-3AF6C6CC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5361" y="0"/>
            <a:ext cx="9625913" cy="6709719"/>
          </a:xfrm>
        </p:spPr>
        <p:txBody>
          <a:bodyPr>
            <a:normAutofit/>
          </a:bodyPr>
          <a:lstStyle/>
          <a:p>
            <a:pPr lvl="1" algn="l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E071D-F63F-CC4E-A72B-58CD4622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60" y="773723"/>
            <a:ext cx="9625913" cy="52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84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0489-E97E-FA4D-81D3-BC2FDF4A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362" y="148281"/>
            <a:ext cx="9625913" cy="97090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 warm-up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DFD4-3593-864B-A783-3AF6C6CC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2863" y="1119186"/>
            <a:ext cx="10339137" cy="559053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algn="ctr"/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is a linear approach to modeling the relationship between a dependent variable and one or more independent variables.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i.e.: y (dependent) is based on X (independent)</a:t>
            </a:r>
          </a:p>
          <a:p>
            <a:pPr lvl="1"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Residual Error: Represents difference 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the predicted model observation and 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actual observation. </a:t>
            </a:r>
          </a:p>
          <a:p>
            <a:pPr lvl="1"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Residual = Observed value – predicted value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fits a line based on the smallest 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distance between line and 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points (sum of squares)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D2932-1EB7-BE4C-90D7-D5B03C40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402297"/>
            <a:ext cx="4191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5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0489-E97E-FA4D-81D3-BC2FDF4A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362" y="148281"/>
            <a:ext cx="9625913" cy="66061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ARIMA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DFD4-3593-864B-A783-3AF6C6CC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357" y="1055077"/>
            <a:ext cx="9625913" cy="565464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ARIMA combines 3 components (models) and is used for analyzing and forecasting time series data. 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AR: Autoregression...A model that uses the dependent relationship between an observation and some number of lagged observations. </a:t>
            </a:r>
            <a:b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from a time series is regressed on values from a previous time series. </a:t>
            </a: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past forecasts to predict future</a:t>
            </a:r>
          </a:p>
        </p:txBody>
      </p:sp>
    </p:spTree>
    <p:extLst>
      <p:ext uri="{BB962C8B-B14F-4D97-AF65-F5344CB8AC3E}">
        <p14:creationId xmlns:p14="http://schemas.microsoft.com/office/powerpoint/2010/main" val="282747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0489-E97E-FA4D-81D3-BC2FDF4A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362" y="148281"/>
            <a:ext cx="9625913" cy="66061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ARIMA method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DFD4-3593-864B-A783-3AF6C6CC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357" y="1055077"/>
            <a:ext cx="9625913" cy="565464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I: </a:t>
            </a:r>
            <a:r>
              <a:rPr lang="en-US" sz="1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Intergrated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...the use of  differencing of observations (e.g. subtracting an observation from an observation at the previous time step) in order to make the time series stationary.</a:t>
            </a:r>
            <a:b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Stationary means there are no trends</a:t>
            </a: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Differencing removes trends</a:t>
            </a: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values are replaced by the difference between data values and previous values</a:t>
            </a:r>
          </a:p>
        </p:txBody>
      </p:sp>
    </p:spTree>
    <p:extLst>
      <p:ext uri="{BB962C8B-B14F-4D97-AF65-F5344CB8AC3E}">
        <p14:creationId xmlns:p14="http://schemas.microsoft.com/office/powerpoint/2010/main" val="1752556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0489-E97E-FA4D-81D3-BC2FDF4A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362" y="148281"/>
            <a:ext cx="9625913" cy="66061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ARIMA method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DFD4-3593-864B-A783-3AF6C6CC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357" y="1055077"/>
            <a:ext cx="9625913" cy="5654642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MA: Moving Average model... uses the dependency between an observation and a residual error from a moving average model applied to lagged observations.</a:t>
            </a:r>
            <a:b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residual errors of past forecasts</a:t>
            </a: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model to be stationary (hence the Integrated portion of ARIMA)</a:t>
            </a: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is a model and not the same as the moving average statistic</a:t>
            </a:r>
          </a:p>
          <a:p>
            <a:pPr marL="1257300" lvl="2" indent="-342900" algn="l">
              <a:buFont typeface="Wingdings" pitchFamily="2" charset="2"/>
              <a:buChar char="Ø"/>
            </a:pPr>
            <a:endParaRPr lang="en-US" sz="1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endParaRPr lang="en-US" sz="1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612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0489-E97E-FA4D-81D3-BC2FDF4A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362" y="148281"/>
            <a:ext cx="9625913" cy="97090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ARIMA Arguments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2DFD4-3593-864B-A783-3AF6C6CC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357" y="1254642"/>
            <a:ext cx="9625913" cy="54550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ARIMA model uses three arguments or terms to build the model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AR(p): The number of autoregressive terms (or lagged observations)</a:t>
            </a:r>
          </a:p>
          <a:p>
            <a:pPr marL="1200150" lvl="2" indent="-285750" algn="l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Obtained by the autocorrelation function (ACF)</a:t>
            </a:r>
          </a:p>
          <a:p>
            <a:pPr marL="1200150" lvl="2" indent="-285750" algn="l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known as lag or lag order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I(d): number of non-seasonal differences needed for stationarity. This is the number of times the raw observations are differenced</a:t>
            </a:r>
          </a:p>
          <a:p>
            <a:pPr marL="1200150" lvl="2" indent="-285750" algn="l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differencing (0): series is stationary...no trend</a:t>
            </a:r>
          </a:p>
          <a:p>
            <a:pPr marL="1200150" lvl="2" indent="-285750" algn="l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order differencing (1): the original series has a constant average trend</a:t>
            </a:r>
          </a:p>
          <a:p>
            <a:pPr marL="1200150" lvl="2" indent="-285750" algn="l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order differencing (2): the original series has a time-varying trend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38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{6C67DB04-4FD3-5E47-831C-19633E319CF5}tf10001122</Template>
  <TotalTime>1115</TotalTime>
  <Words>769</Words>
  <Application>Microsoft Macintosh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Tw Cen MT</vt:lpstr>
      <vt:lpstr>Wingdings</vt:lpstr>
      <vt:lpstr>Circuit</vt:lpstr>
      <vt:lpstr>ARIMA forecasting</vt:lpstr>
      <vt:lpstr>PowerPoint Presentation</vt:lpstr>
      <vt:lpstr>PowerPoint Presentation</vt:lpstr>
      <vt:lpstr>PowerPoint Presentation</vt:lpstr>
      <vt:lpstr>Stats warm-up</vt:lpstr>
      <vt:lpstr>ARIMA method</vt:lpstr>
      <vt:lpstr>ARIMA method cont.</vt:lpstr>
      <vt:lpstr>ARIMA method cont.</vt:lpstr>
      <vt:lpstr>ARIMA Arguments</vt:lpstr>
      <vt:lpstr>ARIMA Arguments Cont.</vt:lpstr>
      <vt:lpstr>Results Discussion</vt:lpstr>
      <vt:lpstr>Results Discussion Cont.</vt:lpstr>
      <vt:lpstr>Questions 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with ARIMA</dc:title>
  <dc:creator>martin.kunz.dc@gmail.com</dc:creator>
  <cp:lastModifiedBy>Brittany Frye-Kunz</cp:lastModifiedBy>
  <cp:revision>47</cp:revision>
  <dcterms:created xsi:type="dcterms:W3CDTF">2020-06-20T20:55:25Z</dcterms:created>
  <dcterms:modified xsi:type="dcterms:W3CDTF">2024-07-29T18:40:13Z</dcterms:modified>
</cp:coreProperties>
</file>