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7"/>
  </p:notesMasterIdLst>
  <p:sldIdLst>
    <p:sldId id="259" r:id="rId2"/>
    <p:sldId id="260" r:id="rId3"/>
    <p:sldId id="269" r:id="rId4"/>
    <p:sldId id="270" r:id="rId5"/>
    <p:sldId id="263" r:id="rId6"/>
    <p:sldId id="266" r:id="rId7"/>
    <p:sldId id="264" r:id="rId8"/>
    <p:sldId id="272" r:id="rId9"/>
    <p:sldId id="278" r:id="rId10"/>
    <p:sldId id="276" r:id="rId11"/>
    <p:sldId id="274" r:id="rId12"/>
    <p:sldId id="277" r:id="rId13"/>
    <p:sldId id="275" r:id="rId14"/>
    <p:sldId id="268"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570C"/>
    <a:srgbClr val="F4EEDC"/>
    <a:srgbClr val="B4B0A3"/>
    <a:srgbClr val="1C1C1C"/>
    <a:srgbClr val="F6EDE7"/>
    <a:srgbClr val="CC830E"/>
    <a:srgbClr val="131313"/>
    <a:srgbClr val="434343"/>
    <a:srgbClr val="ECD9CC"/>
    <a:srgbClr val="DDA1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10F5E6-DE60-47D1-8815-787E5445D3C6}" v="274" dt="2021-04-28T12:20:50.378"/>
    <p1510:client id="{A18A1228-3E87-47E9-82B0-D2F8E399753B}" v="12" dt="2021-04-28T04:43:03.3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6265" autoAdjust="0"/>
  </p:normalViewPr>
  <p:slideViewPr>
    <p:cSldViewPr snapToGrid="0">
      <p:cViewPr varScale="1">
        <p:scale>
          <a:sx n="73" d="100"/>
          <a:sy n="73" d="100"/>
        </p:scale>
        <p:origin x="78" y="9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 Herms" userId="12285937c9b5c95f" providerId="LiveId" clId="{9B10F5E6-DE60-47D1-8815-787E5445D3C6}"/>
    <pc:docChg chg="undo custSel addSld delSld modSld sldOrd">
      <pc:chgData name="Emma Herms" userId="12285937c9b5c95f" providerId="LiveId" clId="{9B10F5E6-DE60-47D1-8815-787E5445D3C6}" dt="2021-04-28T12:30:40.278" v="11655" actId="20577"/>
      <pc:docMkLst>
        <pc:docMk/>
      </pc:docMkLst>
      <pc:sldChg chg="modSp del mod">
        <pc:chgData name="Emma Herms" userId="12285937c9b5c95f" providerId="LiveId" clId="{9B10F5E6-DE60-47D1-8815-787E5445D3C6}" dt="2021-04-26T14:25:35.526" v="2468" actId="2696"/>
        <pc:sldMkLst>
          <pc:docMk/>
          <pc:sldMk cId="2689089790" sldId="258"/>
        </pc:sldMkLst>
        <pc:spChg chg="mod">
          <ac:chgData name="Emma Herms" userId="12285937c9b5c95f" providerId="LiveId" clId="{9B10F5E6-DE60-47D1-8815-787E5445D3C6}" dt="2021-04-26T13:53:05.259" v="414" actId="20577"/>
          <ac:spMkLst>
            <pc:docMk/>
            <pc:sldMk cId="2689089790" sldId="258"/>
            <ac:spMk id="2" creationId="{9D6A748D-BEEC-43A4-BFF3-B31C0275A5D9}"/>
          </ac:spMkLst>
        </pc:spChg>
      </pc:sldChg>
      <pc:sldChg chg="addSp delSp modSp mod">
        <pc:chgData name="Emma Herms" userId="12285937c9b5c95f" providerId="LiveId" clId="{9B10F5E6-DE60-47D1-8815-787E5445D3C6}" dt="2021-04-27T18:35:39.892" v="4982"/>
        <pc:sldMkLst>
          <pc:docMk/>
          <pc:sldMk cId="633738316" sldId="259"/>
        </pc:sldMkLst>
        <pc:spChg chg="mod">
          <ac:chgData name="Emma Herms" userId="12285937c9b5c95f" providerId="LiveId" clId="{9B10F5E6-DE60-47D1-8815-787E5445D3C6}" dt="2021-04-27T18:35:39.892" v="4982"/>
          <ac:spMkLst>
            <pc:docMk/>
            <pc:sldMk cId="633738316" sldId="259"/>
            <ac:spMk id="2" creationId="{0D1F047C-C727-42A7-85C5-68C5AA1B1A93}"/>
          </ac:spMkLst>
        </pc:spChg>
        <pc:spChg chg="del">
          <ac:chgData name="Emma Herms" userId="12285937c9b5c95f" providerId="LiveId" clId="{9B10F5E6-DE60-47D1-8815-787E5445D3C6}" dt="2021-04-26T13:34:06.552" v="6" actId="478"/>
          <ac:spMkLst>
            <pc:docMk/>
            <pc:sldMk cId="633738316" sldId="259"/>
            <ac:spMk id="3" creationId="{DB93FB3F-A8D4-46D3-A1C6-C79C64563729}"/>
          </ac:spMkLst>
        </pc:spChg>
        <pc:spChg chg="add del mod">
          <ac:chgData name="Emma Herms" userId="12285937c9b5c95f" providerId="LiveId" clId="{9B10F5E6-DE60-47D1-8815-787E5445D3C6}" dt="2021-04-26T13:34:09.026" v="7" actId="478"/>
          <ac:spMkLst>
            <pc:docMk/>
            <pc:sldMk cId="633738316" sldId="259"/>
            <ac:spMk id="6" creationId="{44C3F090-A9E6-47E2-99C8-0E8F7C8B7D78}"/>
          </ac:spMkLst>
        </pc:spChg>
      </pc:sldChg>
      <pc:sldChg chg="addSp delSp modSp new mod">
        <pc:chgData name="Emma Herms" userId="12285937c9b5c95f" providerId="LiveId" clId="{9B10F5E6-DE60-47D1-8815-787E5445D3C6}" dt="2021-04-28T02:13:14.027" v="9838" actId="20577"/>
        <pc:sldMkLst>
          <pc:docMk/>
          <pc:sldMk cId="2593439658" sldId="260"/>
        </pc:sldMkLst>
        <pc:spChg chg="del mod">
          <ac:chgData name="Emma Herms" userId="12285937c9b5c95f" providerId="LiveId" clId="{9B10F5E6-DE60-47D1-8815-787E5445D3C6}" dt="2021-04-27T17:16:18.422" v="2505" actId="478"/>
          <ac:spMkLst>
            <pc:docMk/>
            <pc:sldMk cId="2593439658" sldId="260"/>
            <ac:spMk id="2" creationId="{AC9E249A-23F4-47CD-A11A-3BF8890C4440}"/>
          </ac:spMkLst>
        </pc:spChg>
        <pc:spChg chg="del">
          <ac:chgData name="Emma Herms" userId="12285937c9b5c95f" providerId="LiveId" clId="{9B10F5E6-DE60-47D1-8815-787E5445D3C6}" dt="2021-04-26T13:52:48.874" v="395" actId="478"/>
          <ac:spMkLst>
            <pc:docMk/>
            <pc:sldMk cId="2593439658" sldId="260"/>
            <ac:spMk id="3" creationId="{13D324D2-9E6C-4E89-8F3A-E1706CF302F1}"/>
          </ac:spMkLst>
        </pc:spChg>
        <pc:spChg chg="add del mod">
          <ac:chgData name="Emma Herms" userId="12285937c9b5c95f" providerId="LiveId" clId="{9B10F5E6-DE60-47D1-8815-787E5445D3C6}" dt="2021-04-27T17:25:26.319" v="2647" actId="478"/>
          <ac:spMkLst>
            <pc:docMk/>
            <pc:sldMk cId="2593439658" sldId="260"/>
            <ac:spMk id="4" creationId="{E4369D87-6B53-43A1-9F67-AD40C0E53C5C}"/>
          </ac:spMkLst>
        </pc:spChg>
        <pc:spChg chg="add mod">
          <ac:chgData name="Emma Herms" userId="12285937c9b5c95f" providerId="LiveId" clId="{9B10F5E6-DE60-47D1-8815-787E5445D3C6}" dt="2021-04-27T18:38:03.079" v="4990" actId="207"/>
          <ac:spMkLst>
            <pc:docMk/>
            <pc:sldMk cId="2593439658" sldId="260"/>
            <ac:spMk id="7" creationId="{B2BC8F50-C5AC-41FA-B8E0-F9856B98F486}"/>
          </ac:spMkLst>
        </pc:spChg>
        <pc:spChg chg="add mod">
          <ac:chgData name="Emma Herms" userId="12285937c9b5c95f" providerId="LiveId" clId="{9B10F5E6-DE60-47D1-8815-787E5445D3C6}" dt="2021-04-28T02:13:14.027" v="9838" actId="20577"/>
          <ac:spMkLst>
            <pc:docMk/>
            <pc:sldMk cId="2593439658" sldId="260"/>
            <ac:spMk id="8" creationId="{ED77E08C-2A54-400A-83A0-66D840DC8DE6}"/>
          </ac:spMkLst>
        </pc:spChg>
        <pc:graphicFrameChg chg="add mod modGraphic">
          <ac:chgData name="Emma Herms" userId="12285937c9b5c95f" providerId="LiveId" clId="{9B10F5E6-DE60-47D1-8815-787E5445D3C6}" dt="2021-04-27T18:37:48.663" v="4988" actId="1076"/>
          <ac:graphicFrameMkLst>
            <pc:docMk/>
            <pc:sldMk cId="2593439658" sldId="260"/>
            <ac:graphicFrameMk id="5" creationId="{A57BCCA0-0B81-4A4A-B46E-22DBE484226C}"/>
          </ac:graphicFrameMkLst>
        </pc:graphicFrameChg>
        <pc:picChg chg="add del mod">
          <ac:chgData name="Emma Herms" userId="12285937c9b5c95f" providerId="LiveId" clId="{9B10F5E6-DE60-47D1-8815-787E5445D3C6}" dt="2021-04-27T18:31:59.798" v="4949" actId="478"/>
          <ac:picMkLst>
            <pc:docMk/>
            <pc:sldMk cId="2593439658" sldId="260"/>
            <ac:picMk id="6" creationId="{2883D337-0A97-4A09-915E-2C2722D48C8F}"/>
          </ac:picMkLst>
        </pc:picChg>
      </pc:sldChg>
      <pc:sldChg chg="addSp delSp modSp new del mod ord">
        <pc:chgData name="Emma Herms" userId="12285937c9b5c95f" providerId="LiveId" clId="{9B10F5E6-DE60-47D1-8815-787E5445D3C6}" dt="2021-04-26T14:07:05.650" v="1177" actId="2696"/>
        <pc:sldMkLst>
          <pc:docMk/>
          <pc:sldMk cId="92250575" sldId="261"/>
        </pc:sldMkLst>
        <pc:spChg chg="mod">
          <ac:chgData name="Emma Herms" userId="12285937c9b5c95f" providerId="LiveId" clId="{9B10F5E6-DE60-47D1-8815-787E5445D3C6}" dt="2021-04-26T14:06:23.559" v="1166" actId="20577"/>
          <ac:spMkLst>
            <pc:docMk/>
            <pc:sldMk cId="92250575" sldId="261"/>
            <ac:spMk id="2" creationId="{116766E4-6347-4B47-8A7D-C760FE64AA78}"/>
          </ac:spMkLst>
        </pc:spChg>
        <pc:spChg chg="del mod">
          <ac:chgData name="Emma Herms" userId="12285937c9b5c95f" providerId="LiveId" clId="{9B10F5E6-DE60-47D1-8815-787E5445D3C6}" dt="2021-04-26T14:06:42.573" v="1170" actId="478"/>
          <ac:spMkLst>
            <pc:docMk/>
            <pc:sldMk cId="92250575" sldId="261"/>
            <ac:spMk id="3" creationId="{E49B849E-3F5D-417D-AE96-C4B07BFF8C70}"/>
          </ac:spMkLst>
        </pc:spChg>
        <pc:spChg chg="add mod">
          <ac:chgData name="Emma Herms" userId="12285937c9b5c95f" providerId="LiveId" clId="{9B10F5E6-DE60-47D1-8815-787E5445D3C6}" dt="2021-04-26T14:06:43.146" v="1171"/>
          <ac:spMkLst>
            <pc:docMk/>
            <pc:sldMk cId="92250575" sldId="261"/>
            <ac:spMk id="5" creationId="{4E104EB5-E4C8-4403-977F-B89D7D1C1A63}"/>
          </ac:spMkLst>
        </pc:spChg>
        <pc:spChg chg="add mod">
          <ac:chgData name="Emma Herms" userId="12285937c9b5c95f" providerId="LiveId" clId="{9B10F5E6-DE60-47D1-8815-787E5445D3C6}" dt="2021-04-26T14:06:43.146" v="1171"/>
          <ac:spMkLst>
            <pc:docMk/>
            <pc:sldMk cId="92250575" sldId="261"/>
            <ac:spMk id="6" creationId="{4A7548B6-2414-4752-837B-B6C6CB132496}"/>
          </ac:spMkLst>
        </pc:spChg>
        <pc:grpChg chg="add mod">
          <ac:chgData name="Emma Herms" userId="12285937c9b5c95f" providerId="LiveId" clId="{9B10F5E6-DE60-47D1-8815-787E5445D3C6}" dt="2021-04-26T14:06:46.184" v="1172" actId="1076"/>
          <ac:grpSpMkLst>
            <pc:docMk/>
            <pc:sldMk cId="92250575" sldId="261"/>
            <ac:grpSpMk id="4" creationId="{B001B3F3-162F-4CFB-8BB6-FFFAF5531B12}"/>
          </ac:grpSpMkLst>
        </pc:grpChg>
      </pc:sldChg>
      <pc:sldChg chg="modSp new del mod">
        <pc:chgData name="Emma Herms" userId="12285937c9b5c95f" providerId="LiveId" clId="{9B10F5E6-DE60-47D1-8815-787E5445D3C6}" dt="2021-04-27T17:40:23.689" v="3569" actId="2696"/>
        <pc:sldMkLst>
          <pc:docMk/>
          <pc:sldMk cId="1403966493" sldId="262"/>
        </pc:sldMkLst>
        <pc:spChg chg="mod">
          <ac:chgData name="Emma Herms" userId="12285937c9b5c95f" providerId="LiveId" clId="{9B10F5E6-DE60-47D1-8815-787E5445D3C6}" dt="2021-04-26T13:52:29.309" v="343" actId="20577"/>
          <ac:spMkLst>
            <pc:docMk/>
            <pc:sldMk cId="1403966493" sldId="262"/>
            <ac:spMk id="2" creationId="{99C1FAC5-EFBD-4CF9-A9FF-EFCEFEC98AD9}"/>
          </ac:spMkLst>
        </pc:spChg>
      </pc:sldChg>
      <pc:sldChg chg="addSp delSp modSp add mod ord modNotesTx">
        <pc:chgData name="Emma Herms" userId="12285937c9b5c95f" providerId="LiveId" clId="{9B10F5E6-DE60-47D1-8815-787E5445D3C6}" dt="2021-04-28T11:32:38.091" v="11224" actId="313"/>
        <pc:sldMkLst>
          <pc:docMk/>
          <pc:sldMk cId="3779126010" sldId="263"/>
        </pc:sldMkLst>
        <pc:spChg chg="mod">
          <ac:chgData name="Emma Herms" userId="12285937c9b5c95f" providerId="LiveId" clId="{9B10F5E6-DE60-47D1-8815-787E5445D3C6}" dt="2021-04-28T01:23:03.461" v="6687" actId="20577"/>
          <ac:spMkLst>
            <pc:docMk/>
            <pc:sldMk cId="3779126010" sldId="263"/>
            <ac:spMk id="2" creationId="{9D6A748D-BEEC-43A4-BFF3-B31C0275A5D9}"/>
          </ac:spMkLst>
        </pc:spChg>
        <pc:spChg chg="add del mod">
          <ac:chgData name="Emma Herms" userId="12285937c9b5c95f" providerId="LiveId" clId="{9B10F5E6-DE60-47D1-8815-787E5445D3C6}" dt="2021-04-26T13:47:47.109" v="178" actId="478"/>
          <ac:spMkLst>
            <pc:docMk/>
            <pc:sldMk cId="3779126010" sldId="263"/>
            <ac:spMk id="5" creationId="{B5E696C6-1E2F-48C9-9B8C-FA2CB053D08C}"/>
          </ac:spMkLst>
        </pc:spChg>
        <pc:spChg chg="add del mod">
          <ac:chgData name="Emma Herms" userId="12285937c9b5c95f" providerId="LiveId" clId="{9B10F5E6-DE60-47D1-8815-787E5445D3C6}" dt="2021-04-26T13:48:27.800" v="183" actId="478"/>
          <ac:spMkLst>
            <pc:docMk/>
            <pc:sldMk cId="3779126010" sldId="263"/>
            <ac:spMk id="7" creationId="{745A105A-1C32-405F-A948-89D7E4D77B7B}"/>
          </ac:spMkLst>
        </pc:spChg>
        <pc:spChg chg="add mod">
          <ac:chgData name="Emma Herms" userId="12285937c9b5c95f" providerId="LiveId" clId="{9B10F5E6-DE60-47D1-8815-787E5445D3C6}" dt="2021-04-28T11:32:38.091" v="11224" actId="313"/>
          <ac:spMkLst>
            <pc:docMk/>
            <pc:sldMk cId="3779126010" sldId="263"/>
            <ac:spMk id="8" creationId="{002D3FDA-35A2-4201-9F57-C938B7EAE24D}"/>
          </ac:spMkLst>
        </pc:spChg>
        <pc:graphicFrameChg chg="add del mod">
          <ac:chgData name="Emma Herms" userId="12285937c9b5c95f" providerId="LiveId" clId="{9B10F5E6-DE60-47D1-8815-787E5445D3C6}" dt="2021-04-26T13:48:16.648" v="182" actId="478"/>
          <ac:graphicFrameMkLst>
            <pc:docMk/>
            <pc:sldMk cId="3779126010" sldId="263"/>
            <ac:graphicFrameMk id="4" creationId="{AED04DAF-1E3F-4397-8834-E64118E9B2CD}"/>
          </ac:graphicFrameMkLst>
        </pc:graphicFrameChg>
      </pc:sldChg>
      <pc:sldChg chg="modSp add mod ord">
        <pc:chgData name="Emma Herms" userId="12285937c9b5c95f" providerId="LiveId" clId="{9B10F5E6-DE60-47D1-8815-787E5445D3C6}" dt="2021-04-28T12:21:23.706" v="11498" actId="20577"/>
        <pc:sldMkLst>
          <pc:docMk/>
          <pc:sldMk cId="3405834723" sldId="264"/>
        </pc:sldMkLst>
        <pc:spChg chg="mod">
          <ac:chgData name="Emma Herms" userId="12285937c9b5c95f" providerId="LiveId" clId="{9B10F5E6-DE60-47D1-8815-787E5445D3C6}" dt="2021-04-28T11:33:45.171" v="11239" actId="113"/>
          <ac:spMkLst>
            <pc:docMk/>
            <pc:sldMk cId="3405834723" sldId="264"/>
            <ac:spMk id="2" creationId="{116766E4-6347-4B47-8A7D-C760FE64AA78}"/>
          </ac:spMkLst>
        </pc:spChg>
        <pc:spChg chg="mod">
          <ac:chgData name="Emma Herms" userId="12285937c9b5c95f" providerId="LiveId" clId="{9B10F5E6-DE60-47D1-8815-787E5445D3C6}" dt="2021-04-28T12:21:23.706" v="11498" actId="20577"/>
          <ac:spMkLst>
            <pc:docMk/>
            <pc:sldMk cId="3405834723" sldId="264"/>
            <ac:spMk id="3" creationId="{E49B849E-3F5D-417D-AE96-C4B07BFF8C70}"/>
          </ac:spMkLst>
        </pc:spChg>
      </pc:sldChg>
      <pc:sldChg chg="addSp delSp modSp add del mod ord modNotesTx">
        <pc:chgData name="Emma Herms" userId="12285937c9b5c95f" providerId="LiveId" clId="{9B10F5E6-DE60-47D1-8815-787E5445D3C6}" dt="2021-04-27T17:32:39.233" v="2771" actId="2696"/>
        <pc:sldMkLst>
          <pc:docMk/>
          <pc:sldMk cId="1582105816" sldId="265"/>
        </pc:sldMkLst>
        <pc:spChg chg="mod">
          <ac:chgData name="Emma Herms" userId="12285937c9b5c95f" providerId="LiveId" clId="{9B10F5E6-DE60-47D1-8815-787E5445D3C6}" dt="2021-04-26T14:07:00.716" v="1176"/>
          <ac:spMkLst>
            <pc:docMk/>
            <pc:sldMk cId="1582105816" sldId="265"/>
            <ac:spMk id="2" creationId="{9D6A748D-BEEC-43A4-BFF3-B31C0275A5D9}"/>
          </ac:spMkLst>
        </pc:spChg>
        <pc:spChg chg="add del mod">
          <ac:chgData name="Emma Herms" userId="12285937c9b5c95f" providerId="LiveId" clId="{9B10F5E6-DE60-47D1-8815-787E5445D3C6}" dt="2021-04-26T14:10:24.424" v="1324" actId="478"/>
          <ac:spMkLst>
            <pc:docMk/>
            <pc:sldMk cId="1582105816" sldId="265"/>
            <ac:spMk id="5" creationId="{FBFB56F9-9C8F-4875-81E5-55149EDC91FD}"/>
          </ac:spMkLst>
        </pc:spChg>
        <pc:spChg chg="add mod">
          <ac:chgData name="Emma Herms" userId="12285937c9b5c95f" providerId="LiveId" clId="{9B10F5E6-DE60-47D1-8815-787E5445D3C6}" dt="2021-04-26T14:36:22.639" v="2501" actId="14100"/>
          <ac:spMkLst>
            <pc:docMk/>
            <pc:sldMk cId="1582105816" sldId="265"/>
            <ac:spMk id="6" creationId="{5180C88C-1FE6-476A-9B40-5A6CA1CA3DBB}"/>
          </ac:spMkLst>
        </pc:spChg>
        <pc:spChg chg="add mod">
          <ac:chgData name="Emma Herms" userId="12285937c9b5c95f" providerId="LiveId" clId="{9B10F5E6-DE60-47D1-8815-787E5445D3C6}" dt="2021-04-26T14:35:59.373" v="2497" actId="1076"/>
          <ac:spMkLst>
            <pc:docMk/>
            <pc:sldMk cId="1582105816" sldId="265"/>
            <ac:spMk id="7" creationId="{86830903-3289-40E0-89C1-451820DBCDC6}"/>
          </ac:spMkLst>
        </pc:spChg>
        <pc:spChg chg="add mod">
          <ac:chgData name="Emma Herms" userId="12285937c9b5c95f" providerId="LiveId" clId="{9B10F5E6-DE60-47D1-8815-787E5445D3C6}" dt="2021-04-26T14:36:15.785" v="2500" actId="14100"/>
          <ac:spMkLst>
            <pc:docMk/>
            <pc:sldMk cId="1582105816" sldId="265"/>
            <ac:spMk id="8" creationId="{D66101F8-70FA-401B-97E8-1D0424BE51E2}"/>
          </ac:spMkLst>
        </pc:spChg>
        <pc:spChg chg="add mod">
          <ac:chgData name="Emma Herms" userId="12285937c9b5c95f" providerId="LiveId" clId="{9B10F5E6-DE60-47D1-8815-787E5445D3C6}" dt="2021-04-26T14:14:16.947" v="1477" actId="1076"/>
          <ac:spMkLst>
            <pc:docMk/>
            <pc:sldMk cId="1582105816" sldId="265"/>
            <ac:spMk id="9" creationId="{008FD2DC-5F69-4B05-9981-5C5DDA56AD27}"/>
          </ac:spMkLst>
        </pc:spChg>
        <pc:spChg chg="add mod">
          <ac:chgData name="Emma Herms" userId="12285937c9b5c95f" providerId="LiveId" clId="{9B10F5E6-DE60-47D1-8815-787E5445D3C6}" dt="2021-04-26T14:20:46.687" v="1977" actId="20577"/>
          <ac:spMkLst>
            <pc:docMk/>
            <pc:sldMk cId="1582105816" sldId="265"/>
            <ac:spMk id="10" creationId="{D3D1142B-DBAE-4A42-8B8D-42235F58739D}"/>
          </ac:spMkLst>
        </pc:spChg>
        <pc:spChg chg="add mod">
          <ac:chgData name="Emma Herms" userId="12285937c9b5c95f" providerId="LiveId" clId="{9B10F5E6-DE60-47D1-8815-787E5445D3C6}" dt="2021-04-26T14:24:38.211" v="2422" actId="20577"/>
          <ac:spMkLst>
            <pc:docMk/>
            <pc:sldMk cId="1582105816" sldId="265"/>
            <ac:spMk id="11" creationId="{79620827-400F-4C6A-B7CC-4EE0F096513C}"/>
          </ac:spMkLst>
        </pc:spChg>
        <pc:graphicFrameChg chg="del mod">
          <ac:chgData name="Emma Herms" userId="12285937c9b5c95f" providerId="LiveId" clId="{9B10F5E6-DE60-47D1-8815-787E5445D3C6}" dt="2021-04-26T14:10:07.966" v="1322" actId="478"/>
          <ac:graphicFrameMkLst>
            <pc:docMk/>
            <pc:sldMk cId="1582105816" sldId="265"/>
            <ac:graphicFrameMk id="4" creationId="{AED04DAF-1E3F-4397-8834-E64118E9B2CD}"/>
          </ac:graphicFrameMkLst>
        </pc:graphicFrameChg>
      </pc:sldChg>
      <pc:sldChg chg="addSp delSp modSp add mod ord modNotesTx">
        <pc:chgData name="Emma Herms" userId="12285937c9b5c95f" providerId="LiveId" clId="{9B10F5E6-DE60-47D1-8815-787E5445D3C6}" dt="2021-04-28T12:19:34.430" v="11450" actId="20577"/>
        <pc:sldMkLst>
          <pc:docMk/>
          <pc:sldMk cId="2719492077" sldId="266"/>
        </pc:sldMkLst>
        <pc:spChg chg="mod">
          <ac:chgData name="Emma Herms" userId="12285937c9b5c95f" providerId="LiveId" clId="{9B10F5E6-DE60-47D1-8815-787E5445D3C6}" dt="2021-04-28T11:33:39.769" v="11238" actId="114"/>
          <ac:spMkLst>
            <pc:docMk/>
            <pc:sldMk cId="2719492077" sldId="266"/>
            <ac:spMk id="2" creationId="{9D6A748D-BEEC-43A4-BFF3-B31C0275A5D9}"/>
          </ac:spMkLst>
        </pc:spChg>
        <pc:spChg chg="mod">
          <ac:chgData name="Emma Herms" userId="12285937c9b5c95f" providerId="LiveId" clId="{9B10F5E6-DE60-47D1-8815-787E5445D3C6}" dt="2021-04-27T17:31:56.857" v="2767" actId="14100"/>
          <ac:spMkLst>
            <pc:docMk/>
            <pc:sldMk cId="2719492077" sldId="266"/>
            <ac:spMk id="6" creationId="{5180C88C-1FE6-476A-9B40-5A6CA1CA3DBB}"/>
          </ac:spMkLst>
        </pc:spChg>
        <pc:spChg chg="mod">
          <ac:chgData name="Emma Herms" userId="12285937c9b5c95f" providerId="LiveId" clId="{9B10F5E6-DE60-47D1-8815-787E5445D3C6}" dt="2021-04-27T17:31:44.846" v="2763" actId="14100"/>
          <ac:spMkLst>
            <pc:docMk/>
            <pc:sldMk cId="2719492077" sldId="266"/>
            <ac:spMk id="7" creationId="{86830903-3289-40E0-89C1-451820DBCDC6}"/>
          </ac:spMkLst>
        </pc:spChg>
        <pc:spChg chg="mod">
          <ac:chgData name="Emma Herms" userId="12285937c9b5c95f" providerId="LiveId" clId="{9B10F5E6-DE60-47D1-8815-787E5445D3C6}" dt="2021-04-27T19:02:29.950" v="5480" actId="14100"/>
          <ac:spMkLst>
            <pc:docMk/>
            <pc:sldMk cId="2719492077" sldId="266"/>
            <ac:spMk id="8" creationId="{D66101F8-70FA-401B-97E8-1D0424BE51E2}"/>
          </ac:spMkLst>
        </pc:spChg>
        <pc:spChg chg="mod">
          <ac:chgData name="Emma Herms" userId="12285937c9b5c95f" providerId="LiveId" clId="{9B10F5E6-DE60-47D1-8815-787E5445D3C6}" dt="2021-04-28T01:53:46.783" v="9176" actId="20577"/>
          <ac:spMkLst>
            <pc:docMk/>
            <pc:sldMk cId="2719492077" sldId="266"/>
            <ac:spMk id="9" creationId="{008FD2DC-5F69-4B05-9981-5C5DDA56AD27}"/>
          </ac:spMkLst>
        </pc:spChg>
        <pc:spChg chg="mod">
          <ac:chgData name="Emma Herms" userId="12285937c9b5c95f" providerId="LiveId" clId="{9B10F5E6-DE60-47D1-8815-787E5445D3C6}" dt="2021-04-28T12:19:34.430" v="11450" actId="20577"/>
          <ac:spMkLst>
            <pc:docMk/>
            <pc:sldMk cId="2719492077" sldId="266"/>
            <ac:spMk id="10" creationId="{D3D1142B-DBAE-4A42-8B8D-42235F58739D}"/>
          </ac:spMkLst>
        </pc:spChg>
        <pc:spChg chg="mod">
          <ac:chgData name="Emma Herms" userId="12285937c9b5c95f" providerId="LiveId" clId="{9B10F5E6-DE60-47D1-8815-787E5445D3C6}" dt="2021-04-28T11:43:51.084" v="11269" actId="20577"/>
          <ac:spMkLst>
            <pc:docMk/>
            <pc:sldMk cId="2719492077" sldId="266"/>
            <ac:spMk id="11" creationId="{79620827-400F-4C6A-B7CC-4EE0F096513C}"/>
          </ac:spMkLst>
        </pc:spChg>
        <pc:picChg chg="add del mod">
          <ac:chgData name="Emma Herms" userId="12285937c9b5c95f" providerId="LiveId" clId="{9B10F5E6-DE60-47D1-8815-787E5445D3C6}" dt="2021-04-28T11:50:10.543" v="11292" actId="478"/>
          <ac:picMkLst>
            <pc:docMk/>
            <pc:sldMk cId="2719492077" sldId="266"/>
            <ac:picMk id="3" creationId="{3FE6FEFD-F4FB-4B03-8162-CBC50D8B7C29}"/>
          </ac:picMkLst>
        </pc:picChg>
      </pc:sldChg>
      <pc:sldChg chg="addSp delSp modSp add del mod ord">
        <pc:chgData name="Emma Herms" userId="12285937c9b5c95f" providerId="LiveId" clId="{9B10F5E6-DE60-47D1-8815-787E5445D3C6}" dt="2021-04-27T18:33:06.707" v="4962" actId="2696"/>
        <pc:sldMkLst>
          <pc:docMk/>
          <pc:sldMk cId="1623506804" sldId="267"/>
        </pc:sldMkLst>
        <pc:spChg chg="mod">
          <ac:chgData name="Emma Herms" userId="12285937c9b5c95f" providerId="LiveId" clId="{9B10F5E6-DE60-47D1-8815-787E5445D3C6}" dt="2021-04-27T17:59:58.260" v="4927" actId="14100"/>
          <ac:spMkLst>
            <pc:docMk/>
            <pc:sldMk cId="1623506804" sldId="267"/>
            <ac:spMk id="2" creationId="{9D6A748D-BEEC-43A4-BFF3-B31C0275A5D9}"/>
          </ac:spMkLst>
        </pc:spChg>
        <pc:spChg chg="add mod">
          <ac:chgData name="Emma Herms" userId="12285937c9b5c95f" providerId="LiveId" clId="{9B10F5E6-DE60-47D1-8815-787E5445D3C6}" dt="2021-04-27T17:59:44.889" v="4924" actId="14100"/>
          <ac:spMkLst>
            <pc:docMk/>
            <pc:sldMk cId="1623506804" sldId="267"/>
            <ac:spMk id="3" creationId="{60263BAD-64C6-4940-90F3-67BDBBDD7EB6}"/>
          </ac:spMkLst>
        </pc:spChg>
        <pc:spChg chg="del">
          <ac:chgData name="Emma Herms" userId="12285937c9b5c95f" providerId="LiveId" clId="{9B10F5E6-DE60-47D1-8815-787E5445D3C6}" dt="2021-04-27T17:37:10.397" v="3560" actId="478"/>
          <ac:spMkLst>
            <pc:docMk/>
            <pc:sldMk cId="1623506804" sldId="267"/>
            <ac:spMk id="6" creationId="{5180C88C-1FE6-476A-9B40-5A6CA1CA3DBB}"/>
          </ac:spMkLst>
        </pc:spChg>
        <pc:spChg chg="mod">
          <ac:chgData name="Emma Herms" userId="12285937c9b5c95f" providerId="LiveId" clId="{9B10F5E6-DE60-47D1-8815-787E5445D3C6}" dt="2021-04-27T17:37:14.282" v="3565" actId="14100"/>
          <ac:spMkLst>
            <pc:docMk/>
            <pc:sldMk cId="1623506804" sldId="267"/>
            <ac:spMk id="7" creationId="{86830903-3289-40E0-89C1-451820DBCDC6}"/>
          </ac:spMkLst>
        </pc:spChg>
        <pc:spChg chg="del">
          <ac:chgData name="Emma Herms" userId="12285937c9b5c95f" providerId="LiveId" clId="{9B10F5E6-DE60-47D1-8815-787E5445D3C6}" dt="2021-04-27T17:37:23.812" v="3568" actId="478"/>
          <ac:spMkLst>
            <pc:docMk/>
            <pc:sldMk cId="1623506804" sldId="267"/>
            <ac:spMk id="8" creationId="{D66101F8-70FA-401B-97E8-1D0424BE51E2}"/>
          </ac:spMkLst>
        </pc:spChg>
        <pc:spChg chg="del mod">
          <ac:chgData name="Emma Herms" userId="12285937c9b5c95f" providerId="LiveId" clId="{9B10F5E6-DE60-47D1-8815-787E5445D3C6}" dt="2021-04-27T17:57:46.451" v="4782" actId="478"/>
          <ac:spMkLst>
            <pc:docMk/>
            <pc:sldMk cId="1623506804" sldId="267"/>
            <ac:spMk id="9" creationId="{008FD2DC-5F69-4B05-9981-5C5DDA56AD27}"/>
          </ac:spMkLst>
        </pc:spChg>
        <pc:spChg chg="del mod">
          <ac:chgData name="Emma Herms" userId="12285937c9b5c95f" providerId="LiveId" clId="{9B10F5E6-DE60-47D1-8815-787E5445D3C6}" dt="2021-04-27T17:37:10.398" v="3562"/>
          <ac:spMkLst>
            <pc:docMk/>
            <pc:sldMk cId="1623506804" sldId="267"/>
            <ac:spMk id="10" creationId="{D3D1142B-DBAE-4A42-8B8D-42235F58739D}"/>
          </ac:spMkLst>
        </pc:spChg>
        <pc:spChg chg="del mod">
          <ac:chgData name="Emma Herms" userId="12285937c9b5c95f" providerId="LiveId" clId="{9B10F5E6-DE60-47D1-8815-787E5445D3C6}" dt="2021-04-27T17:37:10.402" v="3564"/>
          <ac:spMkLst>
            <pc:docMk/>
            <pc:sldMk cId="1623506804" sldId="267"/>
            <ac:spMk id="11" creationId="{79620827-400F-4C6A-B7CC-4EE0F096513C}"/>
          </ac:spMkLst>
        </pc:spChg>
      </pc:sldChg>
      <pc:sldChg chg="addSp modSp new mod">
        <pc:chgData name="Emma Herms" userId="12285937c9b5c95f" providerId="LiveId" clId="{9B10F5E6-DE60-47D1-8815-787E5445D3C6}" dt="2021-04-28T12:30:40.278" v="11655" actId="20577"/>
        <pc:sldMkLst>
          <pc:docMk/>
          <pc:sldMk cId="4287427645" sldId="268"/>
        </pc:sldMkLst>
        <pc:spChg chg="mod">
          <ac:chgData name="Emma Herms" userId="12285937c9b5c95f" providerId="LiveId" clId="{9B10F5E6-DE60-47D1-8815-787E5445D3C6}" dt="2021-04-28T11:35:26.793" v="11265" actId="113"/>
          <ac:spMkLst>
            <pc:docMk/>
            <pc:sldMk cId="4287427645" sldId="268"/>
            <ac:spMk id="2" creationId="{727D30E5-5308-459C-A264-A58EAB8D3CA3}"/>
          </ac:spMkLst>
        </pc:spChg>
        <pc:spChg chg="add mod">
          <ac:chgData name="Emma Herms" userId="12285937c9b5c95f" providerId="LiveId" clId="{9B10F5E6-DE60-47D1-8815-787E5445D3C6}" dt="2021-04-28T12:30:40.278" v="11655" actId="20577"/>
          <ac:spMkLst>
            <pc:docMk/>
            <pc:sldMk cId="4287427645" sldId="268"/>
            <ac:spMk id="3" creationId="{F20B1964-7D35-4379-9596-1309BEA0FEBE}"/>
          </ac:spMkLst>
        </pc:spChg>
      </pc:sldChg>
      <pc:sldChg chg="modSp new mod ord modNotesTx">
        <pc:chgData name="Emma Herms" userId="12285937c9b5c95f" providerId="LiveId" clId="{9B10F5E6-DE60-47D1-8815-787E5445D3C6}" dt="2021-04-28T11:27:57.875" v="11169" actId="20577"/>
        <pc:sldMkLst>
          <pc:docMk/>
          <pc:sldMk cId="3322368403" sldId="269"/>
        </pc:sldMkLst>
        <pc:spChg chg="mod">
          <ac:chgData name="Emma Herms" userId="12285937c9b5c95f" providerId="LiveId" clId="{9B10F5E6-DE60-47D1-8815-787E5445D3C6}" dt="2021-04-28T01:23:09.497" v="6688" actId="113"/>
          <ac:spMkLst>
            <pc:docMk/>
            <pc:sldMk cId="3322368403" sldId="269"/>
            <ac:spMk id="2" creationId="{82B8E669-CFA6-4B78-B033-A748511C01BC}"/>
          </ac:spMkLst>
        </pc:spChg>
        <pc:spChg chg="mod">
          <ac:chgData name="Emma Herms" userId="12285937c9b5c95f" providerId="LiveId" clId="{9B10F5E6-DE60-47D1-8815-787E5445D3C6}" dt="2021-04-28T11:26:17.820" v="11168" actId="20577"/>
          <ac:spMkLst>
            <pc:docMk/>
            <pc:sldMk cId="3322368403" sldId="269"/>
            <ac:spMk id="3" creationId="{3DA0A3E6-34B1-48C7-86E0-ADC780E76176}"/>
          </ac:spMkLst>
        </pc:spChg>
      </pc:sldChg>
      <pc:sldChg chg="addSp delSp modSp new mod ord modNotesTx">
        <pc:chgData name="Emma Herms" userId="12285937c9b5c95f" providerId="LiveId" clId="{9B10F5E6-DE60-47D1-8815-787E5445D3C6}" dt="2021-04-28T11:31:32.425" v="11220" actId="20577"/>
        <pc:sldMkLst>
          <pc:docMk/>
          <pc:sldMk cId="267723436" sldId="270"/>
        </pc:sldMkLst>
        <pc:spChg chg="mod">
          <ac:chgData name="Emma Herms" userId="12285937c9b5c95f" providerId="LiveId" clId="{9B10F5E6-DE60-47D1-8815-787E5445D3C6}" dt="2021-04-28T01:22:37.783" v="6678" actId="1076"/>
          <ac:spMkLst>
            <pc:docMk/>
            <pc:sldMk cId="267723436" sldId="270"/>
            <ac:spMk id="2" creationId="{C7F7B3CC-0560-40AB-BE51-FA14B21475A3}"/>
          </ac:spMkLst>
        </pc:spChg>
        <pc:spChg chg="add del mod">
          <ac:chgData name="Emma Herms" userId="12285937c9b5c95f" providerId="LiveId" clId="{9B10F5E6-DE60-47D1-8815-787E5445D3C6}" dt="2021-04-27T19:07:26.856" v="6016"/>
          <ac:spMkLst>
            <pc:docMk/>
            <pc:sldMk cId="267723436" sldId="270"/>
            <ac:spMk id="3" creationId="{9946138F-B982-48C8-B270-F67102CFA655}"/>
          </ac:spMkLst>
        </pc:spChg>
        <pc:spChg chg="add del mod">
          <ac:chgData name="Emma Herms" userId="12285937c9b5c95f" providerId="LiveId" clId="{9B10F5E6-DE60-47D1-8815-787E5445D3C6}" dt="2021-04-27T19:29:25.363" v="6025" actId="478"/>
          <ac:spMkLst>
            <pc:docMk/>
            <pc:sldMk cId="267723436" sldId="270"/>
            <ac:spMk id="4" creationId="{9ABC6159-9432-419B-9F91-078D41404492}"/>
          </ac:spMkLst>
        </pc:spChg>
        <pc:spChg chg="add mod">
          <ac:chgData name="Emma Herms" userId="12285937c9b5c95f" providerId="LiveId" clId="{9B10F5E6-DE60-47D1-8815-787E5445D3C6}" dt="2021-04-28T11:29:23.305" v="11219" actId="20577"/>
          <ac:spMkLst>
            <pc:docMk/>
            <pc:sldMk cId="267723436" sldId="270"/>
            <ac:spMk id="5" creationId="{AA47EDEE-7291-4A16-B8BE-69974EB48C1E}"/>
          </ac:spMkLst>
        </pc:spChg>
      </pc:sldChg>
      <pc:sldChg chg="addSp delSp modSp new mod">
        <pc:chgData name="Emma Herms" userId="12285937c9b5c95f" providerId="LiveId" clId="{9B10F5E6-DE60-47D1-8815-787E5445D3C6}" dt="2021-04-28T02:01:45.968" v="9378"/>
        <pc:sldMkLst>
          <pc:docMk/>
          <pc:sldMk cId="2832760128" sldId="271"/>
        </pc:sldMkLst>
        <pc:spChg chg="del">
          <ac:chgData name="Emma Herms" userId="12285937c9b5c95f" providerId="LiveId" clId="{9B10F5E6-DE60-47D1-8815-787E5445D3C6}" dt="2021-04-27T17:47:32.496" v="3816"/>
          <ac:spMkLst>
            <pc:docMk/>
            <pc:sldMk cId="2832760128" sldId="271"/>
            <ac:spMk id="2" creationId="{B0123D1C-5810-4DC4-A858-E9F821ACD67E}"/>
          </ac:spMkLst>
        </pc:spChg>
        <pc:spChg chg="add mod">
          <ac:chgData name="Emma Herms" userId="12285937c9b5c95f" providerId="LiveId" clId="{9B10F5E6-DE60-47D1-8815-787E5445D3C6}" dt="2021-04-27T17:47:36.016" v="3826" actId="20577"/>
          <ac:spMkLst>
            <pc:docMk/>
            <pc:sldMk cId="2832760128" sldId="271"/>
            <ac:spMk id="3" creationId="{BEF69A5E-F454-4845-9F7F-E0FA958B8C45}"/>
          </ac:spMkLst>
        </pc:spChg>
        <pc:spChg chg="add mod">
          <ac:chgData name="Emma Herms" userId="12285937c9b5c95f" providerId="LiveId" clId="{9B10F5E6-DE60-47D1-8815-787E5445D3C6}" dt="2021-04-28T02:01:45.968" v="9378"/>
          <ac:spMkLst>
            <pc:docMk/>
            <pc:sldMk cId="2832760128" sldId="271"/>
            <ac:spMk id="4" creationId="{A52FA36B-6BFB-42DF-BC11-D3A2764F1DD7}"/>
          </ac:spMkLst>
        </pc:spChg>
      </pc:sldChg>
      <pc:sldChg chg="addSp delSp modSp new mod modNotesTx">
        <pc:chgData name="Emma Herms" userId="12285937c9b5c95f" providerId="LiveId" clId="{9B10F5E6-DE60-47D1-8815-787E5445D3C6}" dt="2021-04-28T12:22:12.453" v="11506" actId="20577"/>
        <pc:sldMkLst>
          <pc:docMk/>
          <pc:sldMk cId="2202509314" sldId="272"/>
        </pc:sldMkLst>
        <pc:spChg chg="del">
          <ac:chgData name="Emma Herms" userId="12285937c9b5c95f" providerId="LiveId" clId="{9B10F5E6-DE60-47D1-8815-787E5445D3C6}" dt="2021-04-28T01:40:22.587" v="7706"/>
          <ac:spMkLst>
            <pc:docMk/>
            <pc:sldMk cId="2202509314" sldId="272"/>
            <ac:spMk id="2" creationId="{01AADC28-8E07-46F9-AB35-9285C4CABA5C}"/>
          </ac:spMkLst>
        </pc:spChg>
        <pc:spChg chg="del">
          <ac:chgData name="Emma Herms" userId="12285937c9b5c95f" providerId="LiveId" clId="{9B10F5E6-DE60-47D1-8815-787E5445D3C6}" dt="2021-04-28T01:40:22.587" v="7706"/>
          <ac:spMkLst>
            <pc:docMk/>
            <pc:sldMk cId="2202509314" sldId="272"/>
            <ac:spMk id="3" creationId="{F05EC794-81B6-4BC9-B4DB-D6FD27718AF3}"/>
          </ac:spMkLst>
        </pc:spChg>
        <pc:spChg chg="add mod">
          <ac:chgData name="Emma Herms" userId="12285937c9b5c95f" providerId="LiveId" clId="{9B10F5E6-DE60-47D1-8815-787E5445D3C6}" dt="2021-04-28T11:33:49.860" v="11240" actId="113"/>
          <ac:spMkLst>
            <pc:docMk/>
            <pc:sldMk cId="2202509314" sldId="272"/>
            <ac:spMk id="4" creationId="{43C3D51A-5D3A-4FB5-AFE3-C14F402E9476}"/>
          </ac:spMkLst>
        </pc:spChg>
        <pc:spChg chg="add del mod">
          <ac:chgData name="Emma Herms" userId="12285937c9b5c95f" providerId="LiveId" clId="{9B10F5E6-DE60-47D1-8815-787E5445D3C6}" dt="2021-04-28T02:46:47.333" v="10507" actId="478"/>
          <ac:spMkLst>
            <pc:docMk/>
            <pc:sldMk cId="2202509314" sldId="272"/>
            <ac:spMk id="5" creationId="{DA889699-F68C-47EA-953E-BB7D6B2E411E}"/>
          </ac:spMkLst>
        </pc:spChg>
        <pc:spChg chg="add del mod">
          <ac:chgData name="Emma Herms" userId="12285937c9b5c95f" providerId="LiveId" clId="{9B10F5E6-DE60-47D1-8815-787E5445D3C6}" dt="2021-04-28T02:46:55.168" v="10508" actId="478"/>
          <ac:spMkLst>
            <pc:docMk/>
            <pc:sldMk cId="2202509314" sldId="272"/>
            <ac:spMk id="6" creationId="{F13A9CFF-1082-4D8B-8AF3-C536EEA04F72}"/>
          </ac:spMkLst>
        </pc:spChg>
        <pc:spChg chg="add mod">
          <ac:chgData name="Emma Herms" userId="12285937c9b5c95f" providerId="LiveId" clId="{9B10F5E6-DE60-47D1-8815-787E5445D3C6}" dt="2021-04-28T12:22:12.453" v="11506" actId="20577"/>
          <ac:spMkLst>
            <pc:docMk/>
            <pc:sldMk cId="2202509314" sldId="272"/>
            <ac:spMk id="7" creationId="{660C7B30-825D-4B5D-8FC8-DA6E6FB8E601}"/>
          </ac:spMkLst>
        </pc:spChg>
        <pc:spChg chg="add del mod">
          <ac:chgData name="Emma Herms" userId="12285937c9b5c95f" providerId="LiveId" clId="{9B10F5E6-DE60-47D1-8815-787E5445D3C6}" dt="2021-04-28T02:46:56.968" v="10509" actId="478"/>
          <ac:spMkLst>
            <pc:docMk/>
            <pc:sldMk cId="2202509314" sldId="272"/>
            <ac:spMk id="8" creationId="{28D3A3C1-CF63-4FC7-B98A-5985614E5765}"/>
          </ac:spMkLst>
        </pc:spChg>
        <pc:spChg chg="add mod">
          <ac:chgData name="Emma Herms" userId="12285937c9b5c95f" providerId="LiveId" clId="{9B10F5E6-DE60-47D1-8815-787E5445D3C6}" dt="2021-04-28T03:07:58.936" v="10869" actId="27636"/>
          <ac:spMkLst>
            <pc:docMk/>
            <pc:sldMk cId="2202509314" sldId="272"/>
            <ac:spMk id="9" creationId="{215D2599-0419-4428-822D-7EA9EB50DFFA}"/>
          </ac:spMkLst>
        </pc:spChg>
        <pc:picChg chg="mod">
          <ac:chgData name="Emma Herms" userId="12285937c9b5c95f" providerId="LiveId" clId="{9B10F5E6-DE60-47D1-8815-787E5445D3C6}" dt="2021-04-28T11:52:41.179" v="11339" actId="1076"/>
          <ac:picMkLst>
            <pc:docMk/>
            <pc:sldMk cId="2202509314" sldId="272"/>
            <ac:picMk id="2" creationId="{0BF417BF-D3CB-443C-A76C-1BDBB80108FB}"/>
          </ac:picMkLst>
        </pc:picChg>
      </pc:sldChg>
      <pc:sldChg chg="add del">
        <pc:chgData name="Emma Herms" userId="12285937c9b5c95f" providerId="LiveId" clId="{9B10F5E6-DE60-47D1-8815-787E5445D3C6}" dt="2021-04-28T02:36:16.048" v="10503" actId="2696"/>
        <pc:sldMkLst>
          <pc:docMk/>
          <pc:sldMk cId="3371112210" sldId="273"/>
        </pc:sldMkLst>
      </pc:sldChg>
      <pc:sldChg chg="delSp modSp new del mod">
        <pc:chgData name="Emma Herms" userId="12285937c9b5c95f" providerId="LiveId" clId="{9B10F5E6-DE60-47D1-8815-787E5445D3C6}" dt="2021-04-28T02:29:11.848" v="10111" actId="2696"/>
        <pc:sldMkLst>
          <pc:docMk/>
          <pc:sldMk cId="3590172233" sldId="273"/>
        </pc:sldMkLst>
        <pc:spChg chg="del">
          <ac:chgData name="Emma Herms" userId="12285937c9b5c95f" providerId="LiveId" clId="{9B10F5E6-DE60-47D1-8815-787E5445D3C6}" dt="2021-04-28T01:53:54.928" v="9178" actId="478"/>
          <ac:spMkLst>
            <pc:docMk/>
            <pc:sldMk cId="3590172233" sldId="273"/>
            <ac:spMk id="2" creationId="{6E1D413B-D21B-4AA6-B5FD-F4C68A651E54}"/>
          </ac:spMkLst>
        </pc:spChg>
        <pc:spChg chg="mod">
          <ac:chgData name="Emma Herms" userId="12285937c9b5c95f" providerId="LiveId" clId="{9B10F5E6-DE60-47D1-8815-787E5445D3C6}" dt="2021-04-28T01:54:02.978" v="9180" actId="1076"/>
          <ac:spMkLst>
            <pc:docMk/>
            <pc:sldMk cId="3590172233" sldId="273"/>
            <ac:spMk id="3" creationId="{01977101-BD20-4BFE-ADE1-02602B56B6C7}"/>
          </ac:spMkLst>
        </pc:spChg>
      </pc:sldChg>
      <pc:sldChg chg="delSp modSp add mod">
        <pc:chgData name="Emma Herms" userId="12285937c9b5c95f" providerId="LiveId" clId="{9B10F5E6-DE60-47D1-8815-787E5445D3C6}" dt="2021-04-28T12:27:09.708" v="11536" actId="20577"/>
        <pc:sldMkLst>
          <pc:docMk/>
          <pc:sldMk cId="1572757021" sldId="274"/>
        </pc:sldMkLst>
        <pc:spChg chg="mod">
          <ac:chgData name="Emma Herms" userId="12285937c9b5c95f" providerId="LiveId" clId="{9B10F5E6-DE60-47D1-8815-787E5445D3C6}" dt="2021-04-28T11:34:40.089" v="11250" actId="113"/>
          <ac:spMkLst>
            <pc:docMk/>
            <pc:sldMk cId="1572757021" sldId="274"/>
            <ac:spMk id="4" creationId="{43C3D51A-5D3A-4FB5-AFE3-C14F402E9476}"/>
          </ac:spMkLst>
        </pc:spChg>
        <pc:spChg chg="del">
          <ac:chgData name="Emma Herms" userId="12285937c9b5c95f" providerId="LiveId" clId="{9B10F5E6-DE60-47D1-8815-787E5445D3C6}" dt="2021-04-28T02:44:31.159" v="10506" actId="478"/>
          <ac:spMkLst>
            <pc:docMk/>
            <pc:sldMk cId="1572757021" sldId="274"/>
            <ac:spMk id="5" creationId="{DA889699-F68C-47EA-953E-BB7D6B2E411E}"/>
          </ac:spMkLst>
        </pc:spChg>
        <pc:spChg chg="mod">
          <ac:chgData name="Emma Herms" userId="12285937c9b5c95f" providerId="LiveId" clId="{9B10F5E6-DE60-47D1-8815-787E5445D3C6}" dt="2021-04-28T12:27:09.708" v="11536" actId="20577"/>
          <ac:spMkLst>
            <pc:docMk/>
            <pc:sldMk cId="1572757021" sldId="274"/>
            <ac:spMk id="10" creationId="{3C271565-7CE0-4DBC-BB26-1F13B188B0B7}"/>
          </ac:spMkLst>
        </pc:spChg>
        <pc:picChg chg="mod">
          <ac:chgData name="Emma Herms" userId="12285937c9b5c95f" providerId="LiveId" clId="{9B10F5E6-DE60-47D1-8815-787E5445D3C6}" dt="2021-04-28T12:00:08.063" v="11342" actId="1076"/>
          <ac:picMkLst>
            <pc:docMk/>
            <pc:sldMk cId="1572757021" sldId="274"/>
            <ac:picMk id="2" creationId="{DEDC60C3-0B2D-487B-B3FA-7DDAD2F9C9E6}"/>
          </ac:picMkLst>
        </pc:picChg>
      </pc:sldChg>
      <pc:sldChg chg="modSp new del mod">
        <pc:chgData name="Emma Herms" userId="12285937c9b5c95f" providerId="LiveId" clId="{9B10F5E6-DE60-47D1-8815-787E5445D3C6}" dt="2021-04-28T02:29:06.955" v="10110" actId="2696"/>
        <pc:sldMkLst>
          <pc:docMk/>
          <pc:sldMk cId="2937612718" sldId="274"/>
        </pc:sldMkLst>
        <pc:spChg chg="mod">
          <ac:chgData name="Emma Herms" userId="12285937c9b5c95f" providerId="LiveId" clId="{9B10F5E6-DE60-47D1-8815-787E5445D3C6}" dt="2021-04-28T02:27:41.625" v="9971" actId="20577"/>
          <ac:spMkLst>
            <pc:docMk/>
            <pc:sldMk cId="2937612718" sldId="274"/>
            <ac:spMk id="2" creationId="{8431FC8A-9DA0-4654-BCC1-71B5F885852F}"/>
          </ac:spMkLst>
        </pc:spChg>
      </pc:sldChg>
      <pc:sldChg chg="add del">
        <pc:chgData name="Emma Herms" userId="12285937c9b5c95f" providerId="LiveId" clId="{9B10F5E6-DE60-47D1-8815-787E5445D3C6}" dt="2021-04-28T02:36:13.407" v="10502" actId="2696"/>
        <pc:sldMkLst>
          <pc:docMk/>
          <pc:sldMk cId="834648319" sldId="275"/>
        </pc:sldMkLst>
      </pc:sldChg>
      <pc:sldChg chg="modSp new mod ord">
        <pc:chgData name="Emma Herms" userId="12285937c9b5c95f" providerId="LiveId" clId="{9B10F5E6-DE60-47D1-8815-787E5445D3C6}" dt="2021-04-28T12:12:01.104" v="11448" actId="27636"/>
        <pc:sldMkLst>
          <pc:docMk/>
          <pc:sldMk cId="4047821944" sldId="275"/>
        </pc:sldMkLst>
        <pc:spChg chg="mod">
          <ac:chgData name="Emma Herms" userId="12285937c9b5c95f" providerId="LiveId" clId="{9B10F5E6-DE60-47D1-8815-787E5445D3C6}" dt="2021-04-28T11:35:08.604" v="11263" actId="20577"/>
          <ac:spMkLst>
            <pc:docMk/>
            <pc:sldMk cId="4047821944" sldId="275"/>
            <ac:spMk id="2" creationId="{13C04296-DC3E-4529-9AEA-4DD1902714E2}"/>
          </ac:spMkLst>
        </pc:spChg>
        <pc:spChg chg="mod">
          <ac:chgData name="Emma Herms" userId="12285937c9b5c95f" providerId="LiveId" clId="{9B10F5E6-DE60-47D1-8815-787E5445D3C6}" dt="2021-04-28T12:12:01.103" v="11447" actId="27636"/>
          <ac:spMkLst>
            <pc:docMk/>
            <pc:sldMk cId="4047821944" sldId="275"/>
            <ac:spMk id="4" creationId="{0ABC7209-0E03-43FA-8AD1-464525E79DBD}"/>
          </ac:spMkLst>
        </pc:spChg>
        <pc:spChg chg="mod">
          <ac:chgData name="Emma Herms" userId="12285937c9b5c95f" providerId="LiveId" clId="{9B10F5E6-DE60-47D1-8815-787E5445D3C6}" dt="2021-04-28T12:12:01.104" v="11448" actId="27636"/>
          <ac:spMkLst>
            <pc:docMk/>
            <pc:sldMk cId="4047821944" sldId="275"/>
            <ac:spMk id="6" creationId="{FF0D76FE-5F44-4B77-B6D0-7F00E4A9B45E}"/>
          </ac:spMkLst>
        </pc:spChg>
      </pc:sldChg>
      <pc:sldChg chg="addSp delSp modSp new mod">
        <pc:chgData name="Emma Herms" userId="12285937c9b5c95f" providerId="LiveId" clId="{9B10F5E6-DE60-47D1-8815-787E5445D3C6}" dt="2021-04-28T11:59:07.327" v="11340" actId="113"/>
        <pc:sldMkLst>
          <pc:docMk/>
          <pc:sldMk cId="869818966" sldId="276"/>
        </pc:sldMkLst>
        <pc:spChg chg="mod">
          <ac:chgData name="Emma Herms" userId="12285937c9b5c95f" providerId="LiveId" clId="{9B10F5E6-DE60-47D1-8815-787E5445D3C6}" dt="2021-04-28T11:34:22.595" v="11244" actId="1076"/>
          <ac:spMkLst>
            <pc:docMk/>
            <pc:sldMk cId="869818966" sldId="276"/>
            <ac:spMk id="2" creationId="{8221640D-4F21-4C1C-BAC5-8D17682A0BA7}"/>
          </ac:spMkLst>
        </pc:spChg>
        <pc:spChg chg="del">
          <ac:chgData name="Emma Herms" userId="12285937c9b5c95f" providerId="LiveId" clId="{9B10F5E6-DE60-47D1-8815-787E5445D3C6}" dt="2021-04-28T03:26:04.874" v="10957"/>
          <ac:spMkLst>
            <pc:docMk/>
            <pc:sldMk cId="869818966" sldId="276"/>
            <ac:spMk id="3" creationId="{076C2676-E9D8-4169-91D1-07D6F7483084}"/>
          </ac:spMkLst>
        </pc:spChg>
        <pc:spChg chg="add del mod">
          <ac:chgData name="Emma Herms" userId="12285937c9b5c95f" providerId="LiveId" clId="{9B10F5E6-DE60-47D1-8815-787E5445D3C6}" dt="2021-04-28T03:26:08.030" v="10958" actId="478"/>
          <ac:spMkLst>
            <pc:docMk/>
            <pc:sldMk cId="869818966" sldId="276"/>
            <ac:spMk id="4" creationId="{56BB4AD9-6D60-4D8F-B094-F9F5C5DDAD82}"/>
          </ac:spMkLst>
        </pc:spChg>
        <pc:spChg chg="add mod">
          <ac:chgData name="Emma Herms" userId="12285937c9b5c95f" providerId="LiveId" clId="{9B10F5E6-DE60-47D1-8815-787E5445D3C6}" dt="2021-04-28T03:26:46.666" v="11036" actId="255"/>
          <ac:spMkLst>
            <pc:docMk/>
            <pc:sldMk cId="869818966" sldId="276"/>
            <ac:spMk id="5" creationId="{F4E5C4B9-0123-42FA-88EF-E5B0BA8F89FA}"/>
          </ac:spMkLst>
        </pc:spChg>
        <pc:spChg chg="add mod">
          <ac:chgData name="Emma Herms" userId="12285937c9b5c95f" providerId="LiveId" clId="{9B10F5E6-DE60-47D1-8815-787E5445D3C6}" dt="2021-04-28T03:26:04.874" v="10957"/>
          <ac:spMkLst>
            <pc:docMk/>
            <pc:sldMk cId="869818966" sldId="276"/>
            <ac:spMk id="6" creationId="{A0D66DB1-53BF-43D2-A8A0-D9FDF14D1282}"/>
          </ac:spMkLst>
        </pc:spChg>
        <pc:spChg chg="add mod">
          <ac:chgData name="Emma Herms" userId="12285937c9b5c95f" providerId="LiveId" clId="{9B10F5E6-DE60-47D1-8815-787E5445D3C6}" dt="2021-04-28T03:26:04.874" v="10957"/>
          <ac:spMkLst>
            <pc:docMk/>
            <pc:sldMk cId="869818966" sldId="276"/>
            <ac:spMk id="7" creationId="{663288BE-EC81-4DC5-B917-64D696EA4C47}"/>
          </ac:spMkLst>
        </pc:spChg>
        <pc:spChg chg="mod">
          <ac:chgData name="Emma Herms" userId="12285937c9b5c95f" providerId="LiveId" clId="{9B10F5E6-DE60-47D1-8815-787E5445D3C6}" dt="2021-04-28T11:59:07.327" v="11340" actId="113"/>
          <ac:spMkLst>
            <pc:docMk/>
            <pc:sldMk cId="869818966" sldId="276"/>
            <ac:spMk id="12" creationId="{C67443D1-DEFA-48D4-B1E4-37804AA2BA3B}"/>
          </ac:spMkLst>
        </pc:spChg>
      </pc:sldChg>
      <pc:sldChg chg="modSp mod">
        <pc:chgData name="Emma Herms" userId="12285937c9b5c95f" providerId="LiveId" clId="{9B10F5E6-DE60-47D1-8815-787E5445D3C6}" dt="2021-04-28T11:35:20.631" v="11264" actId="113"/>
        <pc:sldMkLst>
          <pc:docMk/>
          <pc:sldMk cId="3369817795" sldId="277"/>
        </pc:sldMkLst>
        <pc:spChg chg="mod">
          <ac:chgData name="Emma Herms" userId="12285937c9b5c95f" providerId="LiveId" clId="{9B10F5E6-DE60-47D1-8815-787E5445D3C6}" dt="2021-04-28T11:35:20.631" v="11264" actId="113"/>
          <ac:spMkLst>
            <pc:docMk/>
            <pc:sldMk cId="3369817795" sldId="277"/>
            <ac:spMk id="9" creationId="{71B8F600-C980-4D39-B515-0C8AC3221B6B}"/>
          </ac:spMkLst>
        </pc:spChg>
      </pc:sldChg>
      <pc:sldChg chg="modSp mod">
        <pc:chgData name="Emma Herms" userId="12285937c9b5c95f" providerId="LiveId" clId="{9B10F5E6-DE60-47D1-8815-787E5445D3C6}" dt="2021-04-28T11:34:12.544" v="11242" actId="113"/>
        <pc:sldMkLst>
          <pc:docMk/>
          <pc:sldMk cId="73778543" sldId="278"/>
        </pc:sldMkLst>
        <pc:spChg chg="mod">
          <ac:chgData name="Emma Herms" userId="12285937c9b5c95f" providerId="LiveId" clId="{9B10F5E6-DE60-47D1-8815-787E5445D3C6}" dt="2021-04-28T11:34:12.544" v="11242" actId="113"/>
          <ac:spMkLst>
            <pc:docMk/>
            <pc:sldMk cId="73778543" sldId="278"/>
            <ac:spMk id="8" creationId="{E43E4929-3CE9-4C84-97B6-CB95AE5556D0}"/>
          </ac:spMkLst>
        </pc:spChg>
      </pc:sldChg>
      <pc:sldChg chg="addSp delSp modSp new del mod">
        <pc:chgData name="Emma Herms" userId="12285937c9b5c95f" providerId="LiveId" clId="{9B10F5E6-DE60-47D1-8815-787E5445D3C6}" dt="2021-04-28T11:48:37.574" v="11291" actId="2696"/>
        <pc:sldMkLst>
          <pc:docMk/>
          <pc:sldMk cId="1990665413" sldId="279"/>
        </pc:sldMkLst>
        <pc:spChg chg="del">
          <ac:chgData name="Emma Herms" userId="12285937c9b5c95f" providerId="LiveId" clId="{9B10F5E6-DE60-47D1-8815-787E5445D3C6}" dt="2021-04-28T11:47:38.773" v="11276" actId="478"/>
          <ac:spMkLst>
            <pc:docMk/>
            <pc:sldMk cId="1990665413" sldId="279"/>
            <ac:spMk id="2" creationId="{2C82EE22-76E1-4E62-9EF6-AA34B6F49207}"/>
          </ac:spMkLst>
        </pc:spChg>
        <pc:spChg chg="del">
          <ac:chgData name="Emma Herms" userId="12285937c9b5c95f" providerId="LiveId" clId="{9B10F5E6-DE60-47D1-8815-787E5445D3C6}" dt="2021-04-28T11:47:37.422" v="11275" actId="478"/>
          <ac:spMkLst>
            <pc:docMk/>
            <pc:sldMk cId="1990665413" sldId="279"/>
            <ac:spMk id="3" creationId="{290D6BA5-8FA5-4965-A3DC-7A308492DA8D}"/>
          </ac:spMkLst>
        </pc:spChg>
        <pc:picChg chg="add del mod">
          <ac:chgData name="Emma Herms" userId="12285937c9b5c95f" providerId="LiveId" clId="{9B10F5E6-DE60-47D1-8815-787E5445D3C6}" dt="2021-04-28T11:48:00.043" v="11282" actId="478"/>
          <ac:picMkLst>
            <pc:docMk/>
            <pc:sldMk cId="1990665413" sldId="279"/>
            <ac:picMk id="4" creationId="{0B6263D0-793D-43E9-ABCD-DCA2AEBA7F25}"/>
          </ac:picMkLst>
        </pc:picChg>
        <pc:picChg chg="add del mod">
          <ac:chgData name="Emma Herms" userId="12285937c9b5c95f" providerId="LiveId" clId="{9B10F5E6-DE60-47D1-8815-787E5445D3C6}" dt="2021-04-28T11:48:34.428" v="11290" actId="478"/>
          <ac:picMkLst>
            <pc:docMk/>
            <pc:sldMk cId="1990665413" sldId="279"/>
            <ac:picMk id="5" creationId="{52FDAEBC-A250-42EA-8851-F948887DC7B1}"/>
          </ac:picMkLst>
        </pc:picChg>
      </pc:sldChg>
    </pc:docChg>
  </pc:docChgLst>
  <pc:docChgLst>
    <pc:chgData name="Emma Herms" userId="12285937c9b5c95f" providerId="LiveId" clId="{A18A1228-3E87-47E9-82B0-D2F8E399753B}"/>
    <pc:docChg chg="undo custSel addSld delSld modSld sldOrd">
      <pc:chgData name="Emma Herms" userId="12285937c9b5c95f" providerId="LiveId" clId="{A18A1228-3E87-47E9-82B0-D2F8E399753B}" dt="2021-04-28T04:57:08.119" v="3265" actId="20577"/>
      <pc:docMkLst>
        <pc:docMk/>
      </pc:docMkLst>
      <pc:sldChg chg="modSp mod">
        <pc:chgData name="Emma Herms" userId="12285937c9b5c95f" providerId="LiveId" clId="{A18A1228-3E87-47E9-82B0-D2F8E399753B}" dt="2021-04-28T04:09:19.682" v="840" actId="1076"/>
        <pc:sldMkLst>
          <pc:docMk/>
          <pc:sldMk cId="3779126010" sldId="263"/>
        </pc:sldMkLst>
        <pc:spChg chg="mod">
          <ac:chgData name="Emma Herms" userId="12285937c9b5c95f" providerId="LiveId" clId="{A18A1228-3E87-47E9-82B0-D2F8E399753B}" dt="2021-04-28T04:09:19.682" v="840" actId="1076"/>
          <ac:spMkLst>
            <pc:docMk/>
            <pc:sldMk cId="3779126010" sldId="263"/>
            <ac:spMk id="8" creationId="{002D3FDA-35A2-4201-9F57-C938B7EAE24D}"/>
          </ac:spMkLst>
        </pc:spChg>
      </pc:sldChg>
      <pc:sldChg chg="modSp mod">
        <pc:chgData name="Emma Herms" userId="12285937c9b5c95f" providerId="LiveId" clId="{A18A1228-3E87-47E9-82B0-D2F8E399753B}" dt="2021-04-28T04:37:10.222" v="1553" actId="20577"/>
        <pc:sldMkLst>
          <pc:docMk/>
          <pc:sldMk cId="3405834723" sldId="264"/>
        </pc:sldMkLst>
        <pc:spChg chg="mod">
          <ac:chgData name="Emma Herms" userId="12285937c9b5c95f" providerId="LiveId" clId="{A18A1228-3E87-47E9-82B0-D2F8E399753B}" dt="2021-04-28T03:30:24.692" v="61" actId="20577"/>
          <ac:spMkLst>
            <pc:docMk/>
            <pc:sldMk cId="3405834723" sldId="264"/>
            <ac:spMk id="2" creationId="{116766E4-6347-4B47-8A7D-C760FE64AA78}"/>
          </ac:spMkLst>
        </pc:spChg>
        <pc:spChg chg="mod">
          <ac:chgData name="Emma Herms" userId="12285937c9b5c95f" providerId="LiveId" clId="{A18A1228-3E87-47E9-82B0-D2F8E399753B}" dt="2021-04-28T04:37:10.222" v="1553" actId="20577"/>
          <ac:spMkLst>
            <pc:docMk/>
            <pc:sldMk cId="3405834723" sldId="264"/>
            <ac:spMk id="3" creationId="{E49B849E-3F5D-417D-AE96-C4B07BFF8C70}"/>
          </ac:spMkLst>
        </pc:spChg>
      </pc:sldChg>
      <pc:sldChg chg="modSp mod">
        <pc:chgData name="Emma Herms" userId="12285937c9b5c95f" providerId="LiveId" clId="{A18A1228-3E87-47E9-82B0-D2F8E399753B}" dt="2021-04-28T04:57:08.119" v="3265" actId="20577"/>
        <pc:sldMkLst>
          <pc:docMk/>
          <pc:sldMk cId="4287427645" sldId="268"/>
        </pc:sldMkLst>
        <pc:spChg chg="mod">
          <ac:chgData name="Emma Herms" userId="12285937c9b5c95f" providerId="LiveId" clId="{A18A1228-3E87-47E9-82B0-D2F8E399753B}" dt="2021-04-28T04:57:08.119" v="3265" actId="20577"/>
          <ac:spMkLst>
            <pc:docMk/>
            <pc:sldMk cId="4287427645" sldId="268"/>
            <ac:spMk id="3" creationId="{F20B1964-7D35-4379-9596-1309BEA0FEBE}"/>
          </ac:spMkLst>
        </pc:spChg>
      </pc:sldChg>
      <pc:sldChg chg="addSp modSp mod modNotesTx">
        <pc:chgData name="Emma Herms" userId="12285937c9b5c95f" providerId="LiveId" clId="{A18A1228-3E87-47E9-82B0-D2F8E399753B}" dt="2021-04-28T04:21:48.455" v="1053" actId="113"/>
        <pc:sldMkLst>
          <pc:docMk/>
          <pc:sldMk cId="2202509314" sldId="272"/>
        </pc:sldMkLst>
        <pc:spChg chg="mod">
          <ac:chgData name="Emma Herms" userId="12285937c9b5c95f" providerId="LiveId" clId="{A18A1228-3E87-47E9-82B0-D2F8E399753B}" dt="2021-04-28T04:20:53.493" v="1042" actId="1076"/>
          <ac:spMkLst>
            <pc:docMk/>
            <pc:sldMk cId="2202509314" sldId="272"/>
            <ac:spMk id="7" creationId="{660C7B30-825D-4B5D-8FC8-DA6E6FB8E601}"/>
          </ac:spMkLst>
        </pc:spChg>
        <pc:spChg chg="mod">
          <ac:chgData name="Emma Herms" userId="12285937c9b5c95f" providerId="LiveId" clId="{A18A1228-3E87-47E9-82B0-D2F8E399753B}" dt="2021-04-28T04:21:48.455" v="1053" actId="113"/>
          <ac:spMkLst>
            <pc:docMk/>
            <pc:sldMk cId="2202509314" sldId="272"/>
            <ac:spMk id="9" creationId="{215D2599-0419-4428-822D-7EA9EB50DFFA}"/>
          </ac:spMkLst>
        </pc:spChg>
        <pc:picChg chg="add mod">
          <ac:chgData name="Emma Herms" userId="12285937c9b5c95f" providerId="LiveId" clId="{A18A1228-3E87-47E9-82B0-D2F8E399753B}" dt="2021-04-28T04:21:29.478" v="1051" actId="1076"/>
          <ac:picMkLst>
            <pc:docMk/>
            <pc:sldMk cId="2202509314" sldId="272"/>
            <ac:picMk id="2" creationId="{0BF417BF-D3CB-443C-A76C-1BDBB80108FB}"/>
          </ac:picMkLst>
        </pc:picChg>
      </pc:sldChg>
      <pc:sldChg chg="addSp delSp modSp mod ord">
        <pc:chgData name="Emma Herms" userId="12285937c9b5c95f" providerId="LiveId" clId="{A18A1228-3E87-47E9-82B0-D2F8E399753B}" dt="2021-04-28T04:52:57.970" v="2970" actId="207"/>
        <pc:sldMkLst>
          <pc:docMk/>
          <pc:sldMk cId="1572757021" sldId="274"/>
        </pc:sldMkLst>
        <pc:spChg chg="del">
          <ac:chgData name="Emma Herms" userId="12285937c9b5c95f" providerId="LiveId" clId="{A18A1228-3E87-47E9-82B0-D2F8E399753B}" dt="2021-04-28T04:25:08.996" v="1414" actId="478"/>
          <ac:spMkLst>
            <pc:docMk/>
            <pc:sldMk cId="1572757021" sldId="274"/>
            <ac:spMk id="8" creationId="{28D3A3C1-CF63-4FC7-B98A-5985614E5765}"/>
          </ac:spMkLst>
        </pc:spChg>
        <pc:spChg chg="del">
          <ac:chgData name="Emma Herms" userId="12285937c9b5c95f" providerId="LiveId" clId="{A18A1228-3E87-47E9-82B0-D2F8E399753B}" dt="2021-04-28T04:25:11.312" v="1415" actId="478"/>
          <ac:spMkLst>
            <pc:docMk/>
            <pc:sldMk cId="1572757021" sldId="274"/>
            <ac:spMk id="9" creationId="{215D2599-0419-4428-822D-7EA9EB50DFFA}"/>
          </ac:spMkLst>
        </pc:spChg>
        <pc:spChg chg="add mod">
          <ac:chgData name="Emma Herms" userId="12285937c9b5c95f" providerId="LiveId" clId="{A18A1228-3E87-47E9-82B0-D2F8E399753B}" dt="2021-04-28T04:52:57.970" v="2970" actId="207"/>
          <ac:spMkLst>
            <pc:docMk/>
            <pc:sldMk cId="1572757021" sldId="274"/>
            <ac:spMk id="10" creationId="{3C271565-7CE0-4DBC-BB26-1F13B188B0B7}"/>
          </ac:spMkLst>
        </pc:spChg>
        <pc:picChg chg="add mod">
          <ac:chgData name="Emma Herms" userId="12285937c9b5c95f" providerId="LiveId" clId="{A18A1228-3E87-47E9-82B0-D2F8E399753B}" dt="2021-04-28T04:33:12.371" v="1549" actId="1076"/>
          <ac:picMkLst>
            <pc:docMk/>
            <pc:sldMk cId="1572757021" sldId="274"/>
            <ac:picMk id="2" creationId="{DEDC60C3-0B2D-487B-B3FA-7DDAD2F9C9E6}"/>
          </ac:picMkLst>
        </pc:picChg>
        <pc:picChg chg="add mod">
          <ac:chgData name="Emma Herms" userId="12285937c9b5c95f" providerId="LiveId" clId="{A18A1228-3E87-47E9-82B0-D2F8E399753B}" dt="2021-04-28T04:33:06.033" v="1548" actId="1076"/>
          <ac:picMkLst>
            <pc:docMk/>
            <pc:sldMk cId="1572757021" sldId="274"/>
            <ac:picMk id="3" creationId="{00ACE168-C379-46E3-AD41-D4DF996B87F5}"/>
          </ac:picMkLst>
        </pc:picChg>
      </pc:sldChg>
      <pc:sldChg chg="addSp delSp modSp mod">
        <pc:chgData name="Emma Herms" userId="12285937c9b5c95f" providerId="LiveId" clId="{A18A1228-3E87-47E9-82B0-D2F8E399753B}" dt="2021-04-28T04:55:52.871" v="3134" actId="20577"/>
        <pc:sldMkLst>
          <pc:docMk/>
          <pc:sldMk cId="4047821944" sldId="275"/>
        </pc:sldMkLst>
        <pc:spChg chg="mod">
          <ac:chgData name="Emma Herms" userId="12285937c9b5c95f" providerId="LiveId" clId="{A18A1228-3E87-47E9-82B0-D2F8E399753B}" dt="2021-04-28T04:54:27.389" v="3054" actId="20577"/>
          <ac:spMkLst>
            <pc:docMk/>
            <pc:sldMk cId="4047821944" sldId="275"/>
            <ac:spMk id="2" creationId="{13C04296-DC3E-4529-9AEA-4DD1902714E2}"/>
          </ac:spMkLst>
        </pc:spChg>
        <pc:spChg chg="del">
          <ac:chgData name="Emma Herms" userId="12285937c9b5c95f" providerId="LiveId" clId="{A18A1228-3E87-47E9-82B0-D2F8E399753B}" dt="2021-04-28T04:42:28.789" v="1609" actId="478"/>
          <ac:spMkLst>
            <pc:docMk/>
            <pc:sldMk cId="4047821944" sldId="275"/>
            <ac:spMk id="5" creationId="{090178C0-62A4-4A8D-8121-C37D6203167C}"/>
          </ac:spMkLst>
        </pc:spChg>
        <pc:spChg chg="mod">
          <ac:chgData name="Emma Herms" userId="12285937c9b5c95f" providerId="LiveId" clId="{A18A1228-3E87-47E9-82B0-D2F8E399753B}" dt="2021-04-28T04:55:52.871" v="3134" actId="20577"/>
          <ac:spMkLst>
            <pc:docMk/>
            <pc:sldMk cId="4047821944" sldId="275"/>
            <ac:spMk id="6" creationId="{FF0D76FE-5F44-4B77-B6D0-7F00E4A9B45E}"/>
          </ac:spMkLst>
        </pc:spChg>
        <pc:picChg chg="add mod">
          <ac:chgData name="Emma Herms" userId="12285937c9b5c95f" providerId="LiveId" clId="{A18A1228-3E87-47E9-82B0-D2F8E399753B}" dt="2021-04-28T04:40:10.536" v="1562" actId="14100"/>
          <ac:picMkLst>
            <pc:docMk/>
            <pc:sldMk cId="4047821944" sldId="275"/>
            <ac:picMk id="7" creationId="{EB15D320-EE55-41EB-A5F4-37AEA3E1B8E8}"/>
          </ac:picMkLst>
        </pc:picChg>
        <pc:picChg chg="add del">
          <ac:chgData name="Emma Herms" userId="12285937c9b5c95f" providerId="LiveId" clId="{A18A1228-3E87-47E9-82B0-D2F8E399753B}" dt="2021-04-28T04:42:12.811" v="1608" actId="478"/>
          <ac:picMkLst>
            <pc:docMk/>
            <pc:sldMk cId="4047821944" sldId="275"/>
            <ac:picMk id="8" creationId="{8827428B-3363-4A1B-98C5-219F4C34A469}"/>
          </ac:picMkLst>
        </pc:picChg>
      </pc:sldChg>
      <pc:sldChg chg="addSp delSp modSp mod ord modNotesTx">
        <pc:chgData name="Emma Herms" userId="12285937c9b5c95f" providerId="LiveId" clId="{A18A1228-3E87-47E9-82B0-D2F8E399753B}" dt="2021-04-28T04:52:47.483" v="2969" actId="14100"/>
        <pc:sldMkLst>
          <pc:docMk/>
          <pc:sldMk cId="869818966" sldId="276"/>
        </pc:sldMkLst>
        <pc:spChg chg="mod">
          <ac:chgData name="Emma Herms" userId="12285937c9b5c95f" providerId="LiveId" clId="{A18A1228-3E87-47E9-82B0-D2F8E399753B}" dt="2021-04-28T03:33:16.563" v="305" actId="20577"/>
          <ac:spMkLst>
            <pc:docMk/>
            <pc:sldMk cId="869818966" sldId="276"/>
            <ac:spMk id="2" creationId="{8221640D-4F21-4C1C-BAC5-8D17682A0BA7}"/>
          </ac:spMkLst>
        </pc:spChg>
        <pc:spChg chg="del mod">
          <ac:chgData name="Emma Herms" userId="12285937c9b5c95f" providerId="LiveId" clId="{A18A1228-3E87-47E9-82B0-D2F8E399753B}" dt="2021-04-28T04:27:43.296" v="1418"/>
          <ac:spMkLst>
            <pc:docMk/>
            <pc:sldMk cId="869818966" sldId="276"/>
            <ac:spMk id="5" creationId="{F4E5C4B9-0123-42FA-88EF-E5B0BA8F89FA}"/>
          </ac:spMkLst>
        </pc:spChg>
        <pc:spChg chg="del">
          <ac:chgData name="Emma Herms" userId="12285937c9b5c95f" providerId="LiveId" clId="{A18A1228-3E87-47E9-82B0-D2F8E399753B}" dt="2021-04-28T04:43:55.508" v="1646" actId="478"/>
          <ac:spMkLst>
            <pc:docMk/>
            <pc:sldMk cId="869818966" sldId="276"/>
            <ac:spMk id="6" creationId="{A0D66DB1-53BF-43D2-A8A0-D9FDF14D1282}"/>
          </ac:spMkLst>
        </pc:spChg>
        <pc:spChg chg="del">
          <ac:chgData name="Emma Herms" userId="12285937c9b5c95f" providerId="LiveId" clId="{A18A1228-3E87-47E9-82B0-D2F8E399753B}" dt="2021-04-28T04:28:35.810" v="1423"/>
          <ac:spMkLst>
            <pc:docMk/>
            <pc:sldMk cId="869818966" sldId="276"/>
            <ac:spMk id="7" creationId="{663288BE-EC81-4DC5-B917-64D696EA4C47}"/>
          </ac:spMkLst>
        </pc:spChg>
        <pc:spChg chg="add mod">
          <ac:chgData name="Emma Herms" userId="12285937c9b5c95f" providerId="LiveId" clId="{A18A1228-3E87-47E9-82B0-D2F8E399753B}" dt="2021-04-28T04:51:44.388" v="2956" actId="27636"/>
          <ac:spMkLst>
            <pc:docMk/>
            <pc:sldMk cId="869818966" sldId="276"/>
            <ac:spMk id="9" creationId="{ACC4E431-C829-4360-9EC8-6DBB0F4FE9CD}"/>
          </ac:spMkLst>
        </pc:spChg>
        <pc:spChg chg="add mod">
          <ac:chgData name="Emma Herms" userId="12285937c9b5c95f" providerId="LiveId" clId="{A18A1228-3E87-47E9-82B0-D2F8E399753B}" dt="2021-04-28T04:52:42.697" v="2968" actId="14100"/>
          <ac:spMkLst>
            <pc:docMk/>
            <pc:sldMk cId="869818966" sldId="276"/>
            <ac:spMk id="12" creationId="{C67443D1-DEFA-48D4-B1E4-37804AA2BA3B}"/>
          </ac:spMkLst>
        </pc:spChg>
        <pc:picChg chg="add del mod">
          <ac:chgData name="Emma Herms" userId="12285937c9b5c95f" providerId="LiveId" clId="{A18A1228-3E87-47E9-82B0-D2F8E399753B}" dt="2021-04-28T04:37:19.334" v="1554" actId="478"/>
          <ac:picMkLst>
            <pc:docMk/>
            <pc:sldMk cId="869818966" sldId="276"/>
            <ac:picMk id="3" creationId="{C3F9D9BD-5C97-4468-A458-557AA0E9A713}"/>
          </ac:picMkLst>
        </pc:picChg>
        <pc:picChg chg="add del mod">
          <ac:chgData name="Emma Herms" userId="12285937c9b5c95f" providerId="LiveId" clId="{A18A1228-3E87-47E9-82B0-D2F8E399753B}" dt="2021-04-28T04:39:42.142" v="1558" actId="478"/>
          <ac:picMkLst>
            <pc:docMk/>
            <pc:sldMk cId="869818966" sldId="276"/>
            <ac:picMk id="4" creationId="{1A93621A-C629-4C52-9386-B6B9ACBB9B7C}"/>
          </ac:picMkLst>
        </pc:picChg>
        <pc:picChg chg="add mod">
          <ac:chgData name="Emma Herms" userId="12285937c9b5c95f" providerId="LiveId" clId="{A18A1228-3E87-47E9-82B0-D2F8E399753B}" dt="2021-04-28T04:52:47.483" v="2969" actId="14100"/>
          <ac:picMkLst>
            <pc:docMk/>
            <pc:sldMk cId="869818966" sldId="276"/>
            <ac:picMk id="10" creationId="{B148F2EA-D633-489F-BC1C-AB07ADC47A9F}"/>
          </ac:picMkLst>
        </pc:picChg>
      </pc:sldChg>
      <pc:sldChg chg="addSp delSp modSp new del mod modClrScheme chgLayout">
        <pc:chgData name="Emma Herms" userId="12285937c9b5c95f" providerId="LiveId" clId="{A18A1228-3E87-47E9-82B0-D2F8E399753B}" dt="2021-04-28T04:07:14.774" v="792" actId="2696"/>
        <pc:sldMkLst>
          <pc:docMk/>
          <pc:sldMk cId="3362512667" sldId="277"/>
        </pc:sldMkLst>
        <pc:spChg chg="del mod ord">
          <ac:chgData name="Emma Herms" userId="12285937c9b5c95f" providerId="LiveId" clId="{A18A1228-3E87-47E9-82B0-D2F8E399753B}" dt="2021-04-28T03:55:54.339" v="622" actId="700"/>
          <ac:spMkLst>
            <pc:docMk/>
            <pc:sldMk cId="3362512667" sldId="277"/>
            <ac:spMk id="2" creationId="{0CB3D7D8-0E87-4716-B114-1BCCC6AB55FB}"/>
          </ac:spMkLst>
        </pc:spChg>
        <pc:spChg chg="del">
          <ac:chgData name="Emma Herms" userId="12285937c9b5c95f" providerId="LiveId" clId="{A18A1228-3E87-47E9-82B0-D2F8E399753B}" dt="2021-04-28T03:55:54.339" v="622" actId="700"/>
          <ac:spMkLst>
            <pc:docMk/>
            <pc:sldMk cId="3362512667" sldId="277"/>
            <ac:spMk id="3" creationId="{C0A965CA-797E-4C7E-91B4-264637600FB5}"/>
          </ac:spMkLst>
        </pc:spChg>
        <pc:spChg chg="del mod ord">
          <ac:chgData name="Emma Herms" userId="12285937c9b5c95f" providerId="LiveId" clId="{A18A1228-3E87-47E9-82B0-D2F8E399753B}" dt="2021-04-28T03:55:54.339" v="622" actId="700"/>
          <ac:spMkLst>
            <pc:docMk/>
            <pc:sldMk cId="3362512667" sldId="277"/>
            <ac:spMk id="4" creationId="{C56BD1E6-32DE-4D3D-9ADD-962B0BC89AC4}"/>
          </ac:spMkLst>
        </pc:spChg>
        <pc:spChg chg="del">
          <ac:chgData name="Emma Herms" userId="12285937c9b5c95f" providerId="LiveId" clId="{A18A1228-3E87-47E9-82B0-D2F8E399753B}" dt="2021-04-28T03:55:54.339" v="622" actId="700"/>
          <ac:spMkLst>
            <pc:docMk/>
            <pc:sldMk cId="3362512667" sldId="277"/>
            <ac:spMk id="5" creationId="{E5C85217-E262-451B-9CAD-E29D676C7682}"/>
          </ac:spMkLst>
        </pc:spChg>
        <pc:spChg chg="del">
          <ac:chgData name="Emma Herms" userId="12285937c9b5c95f" providerId="LiveId" clId="{A18A1228-3E87-47E9-82B0-D2F8E399753B}" dt="2021-04-28T03:55:54.339" v="622" actId="700"/>
          <ac:spMkLst>
            <pc:docMk/>
            <pc:sldMk cId="3362512667" sldId="277"/>
            <ac:spMk id="6" creationId="{26EAC54E-EBD6-48A7-B8E8-3D56201376BD}"/>
          </ac:spMkLst>
        </pc:spChg>
        <pc:spChg chg="add mod ord">
          <ac:chgData name="Emma Herms" userId="12285937c9b5c95f" providerId="LiveId" clId="{A18A1228-3E87-47E9-82B0-D2F8E399753B}" dt="2021-04-28T03:55:54.339" v="622" actId="700"/>
          <ac:spMkLst>
            <pc:docMk/>
            <pc:sldMk cId="3362512667" sldId="277"/>
            <ac:spMk id="7" creationId="{93074179-4569-4685-9630-24A56EF928B0}"/>
          </ac:spMkLst>
        </pc:spChg>
        <pc:spChg chg="add mod ord">
          <ac:chgData name="Emma Herms" userId="12285937c9b5c95f" providerId="LiveId" clId="{A18A1228-3E87-47E9-82B0-D2F8E399753B}" dt="2021-04-28T03:55:54.339" v="622" actId="700"/>
          <ac:spMkLst>
            <pc:docMk/>
            <pc:sldMk cId="3362512667" sldId="277"/>
            <ac:spMk id="8" creationId="{8A7C3AEC-D805-421E-AAFC-8AAD1197F2BE}"/>
          </ac:spMkLst>
        </pc:spChg>
      </pc:sldChg>
      <pc:sldChg chg="addSp delSp modSp new mod modClrScheme chgLayout">
        <pc:chgData name="Emma Herms" userId="12285937c9b5c95f" providerId="LiveId" clId="{A18A1228-3E87-47E9-82B0-D2F8E399753B}" dt="2021-04-28T04:54:36.659" v="3055" actId="1076"/>
        <pc:sldMkLst>
          <pc:docMk/>
          <pc:sldMk cId="3369817795" sldId="277"/>
        </pc:sldMkLst>
        <pc:spChg chg="del mod ord">
          <ac:chgData name="Emma Herms" userId="12285937c9b5c95f" providerId="LiveId" clId="{A18A1228-3E87-47E9-82B0-D2F8E399753B}" dt="2021-04-28T04:41:46.013" v="1571" actId="700"/>
          <ac:spMkLst>
            <pc:docMk/>
            <pc:sldMk cId="3369817795" sldId="277"/>
            <ac:spMk id="2" creationId="{6716EE3C-BA83-4F19-B2C4-8D2A406A97C4}"/>
          </ac:spMkLst>
        </pc:spChg>
        <pc:spChg chg="del">
          <ac:chgData name="Emma Herms" userId="12285937c9b5c95f" providerId="LiveId" clId="{A18A1228-3E87-47E9-82B0-D2F8E399753B}" dt="2021-04-28T04:41:46.013" v="1571" actId="700"/>
          <ac:spMkLst>
            <pc:docMk/>
            <pc:sldMk cId="3369817795" sldId="277"/>
            <ac:spMk id="3" creationId="{D3B0BA91-5B44-459E-A72B-BE7659B65B91}"/>
          </ac:spMkLst>
        </pc:spChg>
        <pc:spChg chg="del">
          <ac:chgData name="Emma Herms" userId="12285937c9b5c95f" providerId="LiveId" clId="{A18A1228-3E87-47E9-82B0-D2F8E399753B}" dt="2021-04-28T04:41:23.620" v="1567"/>
          <ac:spMkLst>
            <pc:docMk/>
            <pc:sldMk cId="3369817795" sldId="277"/>
            <ac:spMk id="4" creationId="{126A9212-145F-4A08-AECB-3E3F24EE0380}"/>
          </ac:spMkLst>
        </pc:spChg>
        <pc:spChg chg="del">
          <ac:chgData name="Emma Herms" userId="12285937c9b5c95f" providerId="LiveId" clId="{A18A1228-3E87-47E9-82B0-D2F8E399753B}" dt="2021-04-28T04:41:46.013" v="1571" actId="700"/>
          <ac:spMkLst>
            <pc:docMk/>
            <pc:sldMk cId="3369817795" sldId="277"/>
            <ac:spMk id="5" creationId="{AB5C3CB3-1B88-4083-A595-AB7E9FA0AAA4}"/>
          </ac:spMkLst>
        </pc:spChg>
        <pc:spChg chg="del">
          <ac:chgData name="Emma Herms" userId="12285937c9b5c95f" providerId="LiveId" clId="{A18A1228-3E87-47E9-82B0-D2F8E399753B}" dt="2021-04-28T04:41:46.013" v="1571" actId="700"/>
          <ac:spMkLst>
            <pc:docMk/>
            <pc:sldMk cId="3369817795" sldId="277"/>
            <ac:spMk id="6" creationId="{042B7A17-0EEC-427E-A66C-B653CF37575C}"/>
          </ac:spMkLst>
        </pc:spChg>
        <pc:spChg chg="add mod ord">
          <ac:chgData name="Emma Herms" userId="12285937c9b5c95f" providerId="LiveId" clId="{A18A1228-3E87-47E9-82B0-D2F8E399753B}" dt="2021-04-28T04:42:09.637" v="1607" actId="20577"/>
          <ac:spMkLst>
            <pc:docMk/>
            <pc:sldMk cId="3369817795" sldId="277"/>
            <ac:spMk id="9" creationId="{71B8F600-C980-4D39-B515-0C8AC3221B6B}"/>
          </ac:spMkLst>
        </pc:spChg>
        <pc:picChg chg="add del mod ord">
          <ac:chgData name="Emma Herms" userId="12285937c9b5c95f" providerId="LiveId" clId="{A18A1228-3E87-47E9-82B0-D2F8E399753B}" dt="2021-04-28T04:41:48.332" v="1572" actId="478"/>
          <ac:picMkLst>
            <pc:docMk/>
            <pc:sldMk cId="3369817795" sldId="277"/>
            <ac:picMk id="7" creationId="{61900054-E742-4747-B7D7-8AF8BACE155D}"/>
          </ac:picMkLst>
        </pc:picChg>
        <pc:picChg chg="add mod">
          <ac:chgData name="Emma Herms" userId="12285937c9b5c95f" providerId="LiveId" clId="{A18A1228-3E87-47E9-82B0-D2F8E399753B}" dt="2021-04-28T04:54:36.659" v="3055" actId="1076"/>
          <ac:picMkLst>
            <pc:docMk/>
            <pc:sldMk cId="3369817795" sldId="277"/>
            <ac:picMk id="8" creationId="{88375E75-8EC3-4D63-B933-F4CCCD667C1E}"/>
          </ac:picMkLst>
        </pc:picChg>
      </pc:sldChg>
      <pc:sldChg chg="addSp delSp modSp new mod modClrScheme chgLayout modNotesTx">
        <pc:chgData name="Emma Herms" userId="12285937c9b5c95f" providerId="LiveId" clId="{A18A1228-3E87-47E9-82B0-D2F8E399753B}" dt="2021-04-28T04:46:35.792" v="1977" actId="5793"/>
        <pc:sldMkLst>
          <pc:docMk/>
          <pc:sldMk cId="73778543" sldId="278"/>
        </pc:sldMkLst>
        <pc:spChg chg="del mod ord">
          <ac:chgData name="Emma Herms" userId="12285937c9b5c95f" providerId="LiveId" clId="{A18A1228-3E87-47E9-82B0-D2F8E399753B}" dt="2021-04-28T04:43:08.519" v="1613" actId="700"/>
          <ac:spMkLst>
            <pc:docMk/>
            <pc:sldMk cId="73778543" sldId="278"/>
            <ac:spMk id="2" creationId="{0464E0EA-64C4-4A07-A8F2-91A3D03A8C0A}"/>
          </ac:spMkLst>
        </pc:spChg>
        <pc:spChg chg="del">
          <ac:chgData name="Emma Herms" userId="12285937c9b5c95f" providerId="LiveId" clId="{A18A1228-3E87-47E9-82B0-D2F8E399753B}" dt="2021-04-28T04:43:08.519" v="1613" actId="700"/>
          <ac:spMkLst>
            <pc:docMk/>
            <pc:sldMk cId="73778543" sldId="278"/>
            <ac:spMk id="3" creationId="{2D5790E7-31BD-4A8C-B4CE-4FF1EA1DB6FA}"/>
          </ac:spMkLst>
        </pc:spChg>
        <pc:spChg chg="del">
          <ac:chgData name="Emma Herms" userId="12285937c9b5c95f" providerId="LiveId" clId="{A18A1228-3E87-47E9-82B0-D2F8E399753B}" dt="2021-04-28T04:43:08.519" v="1613" actId="700"/>
          <ac:spMkLst>
            <pc:docMk/>
            <pc:sldMk cId="73778543" sldId="278"/>
            <ac:spMk id="4" creationId="{1E5E5100-3E1D-4DD7-955E-2CAF0F7B182B}"/>
          </ac:spMkLst>
        </pc:spChg>
        <pc:spChg chg="del">
          <ac:chgData name="Emma Herms" userId="12285937c9b5c95f" providerId="LiveId" clId="{A18A1228-3E87-47E9-82B0-D2F8E399753B}" dt="2021-04-28T04:43:08.519" v="1613" actId="700"/>
          <ac:spMkLst>
            <pc:docMk/>
            <pc:sldMk cId="73778543" sldId="278"/>
            <ac:spMk id="5" creationId="{AA3D8B33-8D7C-4B37-A102-E2AC37B71723}"/>
          </ac:spMkLst>
        </pc:spChg>
        <pc:spChg chg="del">
          <ac:chgData name="Emma Herms" userId="12285937c9b5c95f" providerId="LiveId" clId="{A18A1228-3E87-47E9-82B0-D2F8E399753B}" dt="2021-04-28T04:43:08.519" v="1613" actId="700"/>
          <ac:spMkLst>
            <pc:docMk/>
            <pc:sldMk cId="73778543" sldId="278"/>
            <ac:spMk id="6" creationId="{B3D03C50-3DE0-4C80-A801-ABC8EB9B0C18}"/>
          </ac:spMkLst>
        </pc:spChg>
        <pc:spChg chg="add mod ord">
          <ac:chgData name="Emma Herms" userId="12285937c9b5c95f" providerId="LiveId" clId="{A18A1228-3E87-47E9-82B0-D2F8E399753B}" dt="2021-04-28T04:43:28.068" v="1642" actId="20577"/>
          <ac:spMkLst>
            <pc:docMk/>
            <pc:sldMk cId="73778543" sldId="278"/>
            <ac:spMk id="8" creationId="{E43E4929-3CE9-4C84-97B6-CB95AE5556D0}"/>
          </ac:spMkLst>
        </pc:spChg>
        <pc:picChg chg="add mod">
          <ac:chgData name="Emma Herms" userId="12285937c9b5c95f" providerId="LiveId" clId="{A18A1228-3E87-47E9-82B0-D2F8E399753B}" dt="2021-04-28T04:43:49.902" v="1645" actId="1076"/>
          <ac:picMkLst>
            <pc:docMk/>
            <pc:sldMk cId="73778543" sldId="278"/>
            <ac:picMk id="7" creationId="{A53F615E-62CA-4782-BA8D-BE3FA3A11B2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9E9637-AEAB-4916-899F-C730EA5C9906}" type="datetimeFigureOut">
              <a:rPr lang="en-US" smtClean="0"/>
              <a:t>4/28/2021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4434E-FD49-4E4E-A53F-CE4E7B844639}" type="slidenum">
              <a:rPr lang="en-US" smtClean="0"/>
              <a:t>‹#›</a:t>
            </a:fld>
            <a:endParaRPr lang="en-US"/>
          </a:p>
        </p:txBody>
      </p:sp>
    </p:spTree>
    <p:extLst>
      <p:ext uri="{BB962C8B-B14F-4D97-AF65-F5344CB8AC3E}">
        <p14:creationId xmlns:p14="http://schemas.microsoft.com/office/powerpoint/2010/main" val="627453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74434E-FD49-4E4E-A53F-CE4E7B844639}" type="slidenum">
              <a:rPr lang="en-US" smtClean="0"/>
              <a:t>2</a:t>
            </a:fld>
            <a:endParaRPr lang="en-US"/>
          </a:p>
        </p:txBody>
      </p:sp>
    </p:spTree>
    <p:extLst>
      <p:ext uri="{BB962C8B-B14F-4D97-AF65-F5344CB8AC3E}">
        <p14:creationId xmlns:p14="http://schemas.microsoft.com/office/powerpoint/2010/main" val="1022749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all of the results I will be showing today, I had each strategy play against every other strategy 1 time, they played a total of 100 moves. I think simulated the experiment to get idea of the final </a:t>
            </a:r>
          </a:p>
        </p:txBody>
      </p:sp>
      <p:sp>
        <p:nvSpPr>
          <p:cNvPr id="4" name="Slide Number Placeholder 3"/>
          <p:cNvSpPr>
            <a:spLocks noGrp="1"/>
          </p:cNvSpPr>
          <p:nvPr>
            <p:ph type="sldNum" sz="quarter" idx="5"/>
          </p:nvPr>
        </p:nvSpPr>
        <p:spPr/>
        <p:txBody>
          <a:bodyPr/>
          <a:lstStyle/>
          <a:p>
            <a:fld id="{8374434E-FD49-4E4E-A53F-CE4E7B844639}" type="slidenum">
              <a:rPr lang="en-US" smtClean="0"/>
              <a:t>11</a:t>
            </a:fld>
            <a:endParaRPr lang="en-US"/>
          </a:p>
        </p:txBody>
      </p:sp>
    </p:spTree>
    <p:extLst>
      <p:ext uri="{BB962C8B-B14F-4D97-AF65-F5344CB8AC3E}">
        <p14:creationId xmlns:p14="http://schemas.microsoft.com/office/powerpoint/2010/main" val="32976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74434E-FD49-4E4E-A53F-CE4E7B844639}" type="slidenum">
              <a:rPr lang="en-US" smtClean="0"/>
              <a:t>3</a:t>
            </a:fld>
            <a:endParaRPr lang="en-US"/>
          </a:p>
        </p:txBody>
      </p:sp>
    </p:spTree>
    <p:extLst>
      <p:ext uri="{BB962C8B-B14F-4D97-AF65-F5344CB8AC3E}">
        <p14:creationId xmlns:p14="http://schemas.microsoft.com/office/powerpoint/2010/main" val="1958624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374434E-FD49-4E4E-A53F-CE4E7B844639}" type="slidenum">
              <a:rPr lang="en-US" smtClean="0"/>
              <a:t>4</a:t>
            </a:fld>
            <a:endParaRPr lang="en-US"/>
          </a:p>
        </p:txBody>
      </p:sp>
    </p:spTree>
    <p:extLst>
      <p:ext uri="{BB962C8B-B14F-4D97-AF65-F5344CB8AC3E}">
        <p14:creationId xmlns:p14="http://schemas.microsoft.com/office/powerpoint/2010/main" val="360761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74434E-FD49-4E4E-A53F-CE4E7B844639}" type="slidenum">
              <a:rPr lang="en-US" smtClean="0"/>
              <a:t>5</a:t>
            </a:fld>
            <a:endParaRPr lang="en-US"/>
          </a:p>
        </p:txBody>
      </p:sp>
    </p:spTree>
    <p:extLst>
      <p:ext uri="{BB962C8B-B14F-4D97-AF65-F5344CB8AC3E}">
        <p14:creationId xmlns:p14="http://schemas.microsoft.com/office/powerpoint/2010/main" val="1745033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letter represents your “choice” the second letter represents your partners “choice”</a:t>
            </a:r>
          </a:p>
        </p:txBody>
      </p:sp>
      <p:sp>
        <p:nvSpPr>
          <p:cNvPr id="4" name="Slide Number Placeholder 3"/>
          <p:cNvSpPr>
            <a:spLocks noGrp="1"/>
          </p:cNvSpPr>
          <p:nvPr>
            <p:ph type="sldNum" sz="quarter" idx="5"/>
          </p:nvPr>
        </p:nvSpPr>
        <p:spPr/>
        <p:txBody>
          <a:bodyPr/>
          <a:lstStyle/>
          <a:p>
            <a:fld id="{8374434E-FD49-4E4E-A53F-CE4E7B844639}" type="slidenum">
              <a:rPr lang="en-US" smtClean="0"/>
              <a:t>6</a:t>
            </a:fld>
            <a:endParaRPr lang="en-US"/>
          </a:p>
        </p:txBody>
      </p:sp>
    </p:spTree>
    <p:extLst>
      <p:ext uri="{BB962C8B-B14F-4D97-AF65-F5344CB8AC3E}">
        <p14:creationId xmlns:p14="http://schemas.microsoft.com/office/powerpoint/2010/main" val="3883691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74434E-FD49-4E4E-A53F-CE4E7B844639}" type="slidenum">
              <a:rPr lang="en-US" smtClean="0"/>
              <a:t>7</a:t>
            </a:fld>
            <a:endParaRPr lang="en-US"/>
          </a:p>
        </p:txBody>
      </p:sp>
    </p:spTree>
    <p:extLst>
      <p:ext uri="{BB962C8B-B14F-4D97-AF65-F5344CB8AC3E}">
        <p14:creationId xmlns:p14="http://schemas.microsoft.com/office/powerpoint/2010/main" val="162024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all of the results I will be showing today, I had each strategy play against every other strategy 1 time, they played a total of 100 moves. I think simulated the experiment to get idea of the final </a:t>
            </a:r>
          </a:p>
          <a:p>
            <a:endParaRPr lang="en-US" dirty="0"/>
          </a:p>
          <a:p>
            <a:r>
              <a:rPr lang="en-US" dirty="0"/>
              <a:t>As we can see here in this initial run all of the strategies are performing fairly well on average points across 40 simulations. Except cooperating always which can have you earning zero points </a:t>
            </a:r>
            <a:r>
              <a:rPr lang="en-US" dirty="0" err="1"/>
              <a:t>everytime</a:t>
            </a:r>
            <a:r>
              <a:rPr lang="en-US" dirty="0"/>
              <a:t> your partner defects…</a:t>
            </a:r>
          </a:p>
        </p:txBody>
      </p:sp>
      <p:sp>
        <p:nvSpPr>
          <p:cNvPr id="4" name="Slide Number Placeholder 3"/>
          <p:cNvSpPr>
            <a:spLocks noGrp="1"/>
          </p:cNvSpPr>
          <p:nvPr>
            <p:ph type="sldNum" sz="quarter" idx="5"/>
          </p:nvPr>
        </p:nvSpPr>
        <p:spPr/>
        <p:txBody>
          <a:bodyPr/>
          <a:lstStyle/>
          <a:p>
            <a:fld id="{8374434E-FD49-4E4E-A53F-CE4E7B844639}" type="slidenum">
              <a:rPr lang="en-US" smtClean="0"/>
              <a:t>8</a:t>
            </a:fld>
            <a:endParaRPr lang="en-US"/>
          </a:p>
        </p:txBody>
      </p:sp>
    </p:spTree>
    <p:extLst>
      <p:ext uri="{BB962C8B-B14F-4D97-AF65-F5344CB8AC3E}">
        <p14:creationId xmlns:p14="http://schemas.microsoft.com/office/powerpoint/2010/main" val="2876563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single run or simulation </a:t>
            </a:r>
          </a:p>
        </p:txBody>
      </p:sp>
      <p:sp>
        <p:nvSpPr>
          <p:cNvPr id="4" name="Slide Number Placeholder 3"/>
          <p:cNvSpPr>
            <a:spLocks noGrp="1"/>
          </p:cNvSpPr>
          <p:nvPr>
            <p:ph type="sldNum" sz="quarter" idx="5"/>
          </p:nvPr>
        </p:nvSpPr>
        <p:spPr/>
        <p:txBody>
          <a:bodyPr/>
          <a:lstStyle/>
          <a:p>
            <a:fld id="{8374434E-FD49-4E4E-A53F-CE4E7B844639}" type="slidenum">
              <a:rPr lang="en-US" smtClean="0"/>
              <a:t>9</a:t>
            </a:fld>
            <a:endParaRPr lang="en-US"/>
          </a:p>
        </p:txBody>
      </p:sp>
    </p:spTree>
    <p:extLst>
      <p:ext uri="{BB962C8B-B14F-4D97-AF65-F5344CB8AC3E}">
        <p14:creationId xmlns:p14="http://schemas.microsoft.com/office/powerpoint/2010/main" val="3887375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Eventually the strategies do start to converge </a:t>
            </a:r>
          </a:p>
        </p:txBody>
      </p:sp>
      <p:sp>
        <p:nvSpPr>
          <p:cNvPr id="4" name="Slide Number Placeholder 3"/>
          <p:cNvSpPr>
            <a:spLocks noGrp="1"/>
          </p:cNvSpPr>
          <p:nvPr>
            <p:ph type="sldNum" sz="quarter" idx="5"/>
          </p:nvPr>
        </p:nvSpPr>
        <p:spPr/>
        <p:txBody>
          <a:bodyPr/>
          <a:lstStyle/>
          <a:p>
            <a:fld id="{8374434E-FD49-4E4E-A53F-CE4E7B844639}" type="slidenum">
              <a:rPr lang="en-US" smtClean="0"/>
              <a:t>10</a:t>
            </a:fld>
            <a:endParaRPr lang="en-US"/>
          </a:p>
        </p:txBody>
      </p:sp>
    </p:spTree>
    <p:extLst>
      <p:ext uri="{BB962C8B-B14F-4D97-AF65-F5344CB8AC3E}">
        <p14:creationId xmlns:p14="http://schemas.microsoft.com/office/powerpoint/2010/main" val="2102709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4/28/2021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0" y="4039326"/>
            <a:ext cx="9440034" cy="2648381"/>
          </a:xfrm>
        </p:spPr>
        <p:txBody>
          <a:bodyPr>
            <a:normAutofit/>
          </a:bodyPr>
          <a:lstStyle/>
          <a:p>
            <a:r>
              <a:rPr lang="en-US" b="1" dirty="0">
                <a:effectLst>
                  <a:outerShdw blurRad="38100" dist="38100" dir="2700000" algn="tl">
                    <a:srgbClr val="000000">
                      <a:alpha val="43137"/>
                    </a:srgbClr>
                  </a:outerShdw>
                </a:effectLst>
              </a:rPr>
              <a:t>Replication of evolutionary algorithms in the Prisoner's Dilemma</a:t>
            </a:r>
            <a:endParaRPr lang="en-US" sz="7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640D-4F21-4C1C-BAC5-8D17682A0BA7}"/>
              </a:ext>
            </a:extLst>
          </p:cNvPr>
          <p:cNvSpPr>
            <a:spLocks noGrp="1"/>
          </p:cNvSpPr>
          <p:nvPr>
            <p:ph type="title"/>
          </p:nvPr>
        </p:nvSpPr>
        <p:spPr>
          <a:xfrm>
            <a:off x="919119" y="409942"/>
            <a:ext cx="10353762" cy="970450"/>
          </a:xfrm>
        </p:spPr>
        <p:txBody>
          <a:bodyPr/>
          <a:lstStyle/>
          <a:p>
            <a:r>
              <a:rPr lang="en-US" b="1" dirty="0"/>
              <a:t>Fitness Function 1 cont.</a:t>
            </a:r>
          </a:p>
        </p:txBody>
      </p:sp>
      <p:sp>
        <p:nvSpPr>
          <p:cNvPr id="9" name="Content Placeholder 8">
            <a:extLst>
              <a:ext uri="{FF2B5EF4-FFF2-40B4-BE49-F238E27FC236}">
                <a16:creationId xmlns:a16="http://schemas.microsoft.com/office/drawing/2014/main" id="{ACC4E431-C829-4360-9EC8-6DBB0F4FE9CD}"/>
              </a:ext>
            </a:extLst>
          </p:cNvPr>
          <p:cNvSpPr>
            <a:spLocks noGrp="1"/>
          </p:cNvSpPr>
          <p:nvPr>
            <p:ph sz="half" idx="2"/>
          </p:nvPr>
        </p:nvSpPr>
        <p:spPr/>
        <p:txBody>
          <a:bodyPr>
            <a:normAutofit/>
          </a:bodyPr>
          <a:lstStyle/>
          <a:p>
            <a:endParaRPr lang="en-US"/>
          </a:p>
        </p:txBody>
      </p:sp>
      <p:pic>
        <p:nvPicPr>
          <p:cNvPr id="10" name="Picture 9">
            <a:extLst>
              <a:ext uri="{FF2B5EF4-FFF2-40B4-BE49-F238E27FC236}">
                <a16:creationId xmlns:a16="http://schemas.microsoft.com/office/drawing/2014/main" id="{B148F2EA-D633-489F-BC1C-AB07ADC47A9F}"/>
              </a:ext>
            </a:extLst>
          </p:cNvPr>
          <p:cNvPicPr>
            <a:picLocks noChangeAspect="1"/>
          </p:cNvPicPr>
          <p:nvPr/>
        </p:nvPicPr>
        <p:blipFill>
          <a:blip r:embed="rId3"/>
          <a:stretch>
            <a:fillRect/>
          </a:stretch>
        </p:blipFill>
        <p:spPr>
          <a:xfrm>
            <a:off x="580485" y="1497479"/>
            <a:ext cx="5530461" cy="4992029"/>
          </a:xfrm>
          <a:prstGeom prst="rect">
            <a:avLst/>
          </a:prstGeom>
        </p:spPr>
      </p:pic>
      <p:sp>
        <p:nvSpPr>
          <p:cNvPr id="12" name="Content Placeholder 11">
            <a:extLst>
              <a:ext uri="{FF2B5EF4-FFF2-40B4-BE49-F238E27FC236}">
                <a16:creationId xmlns:a16="http://schemas.microsoft.com/office/drawing/2014/main" id="{C67443D1-DEFA-48D4-B1E4-37804AA2BA3B}"/>
              </a:ext>
            </a:extLst>
          </p:cNvPr>
          <p:cNvSpPr>
            <a:spLocks noGrp="1"/>
          </p:cNvSpPr>
          <p:nvPr>
            <p:ph sz="quarter" idx="4"/>
          </p:nvPr>
        </p:nvSpPr>
        <p:spPr>
          <a:xfrm>
            <a:off x="6235966" y="1497480"/>
            <a:ext cx="5042239" cy="4992030"/>
          </a:xfrm>
          <a:solidFill>
            <a:schemeClr val="accent2"/>
          </a:solidFill>
        </p:spPr>
        <p:txBody>
          <a:bodyPr>
            <a:noAutofit/>
          </a:bodyPr>
          <a:lstStyle/>
          <a:p>
            <a:r>
              <a:rPr lang="en-US" sz="2000" b="1" dirty="0"/>
              <a:t>Looking at the final strategy strings after running this simulation, the strategies look similar to one another and are all biased toward defection</a:t>
            </a:r>
          </a:p>
          <a:p>
            <a:r>
              <a:rPr lang="en-US" sz="2000" b="1" dirty="0"/>
              <a:t>Technically, the strategies are averaging less points per game than they started off, potentially due to mutual defection (1 point each) rather than cooperation (3 points each)</a:t>
            </a:r>
          </a:p>
          <a:p>
            <a:r>
              <a:rPr lang="en-US" sz="2000" b="1" dirty="0"/>
              <a:t>The fitness function is operating at a game level, so a strategy that does bad against a particular strategy is going through recombination despite it potentially winning more games overall  </a:t>
            </a:r>
          </a:p>
        </p:txBody>
      </p:sp>
    </p:spTree>
    <p:extLst>
      <p:ext uri="{BB962C8B-B14F-4D97-AF65-F5344CB8AC3E}">
        <p14:creationId xmlns:p14="http://schemas.microsoft.com/office/powerpoint/2010/main" val="869818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C3D51A-5D3A-4FB5-AFE3-C14F402E9476}"/>
              </a:ext>
            </a:extLst>
          </p:cNvPr>
          <p:cNvSpPr>
            <a:spLocks noGrp="1"/>
          </p:cNvSpPr>
          <p:nvPr>
            <p:ph type="title"/>
          </p:nvPr>
        </p:nvSpPr>
        <p:spPr/>
        <p:txBody>
          <a:bodyPr/>
          <a:lstStyle/>
          <a:p>
            <a:r>
              <a:rPr lang="en-US" b="1" dirty="0">
                <a:solidFill>
                  <a:schemeClr val="tx1"/>
                </a:solidFill>
              </a:rPr>
              <a:t>Fitness Function 2</a:t>
            </a:r>
          </a:p>
        </p:txBody>
      </p:sp>
      <p:sp>
        <p:nvSpPr>
          <p:cNvPr id="6" name="Text Placeholder 5">
            <a:extLst>
              <a:ext uri="{FF2B5EF4-FFF2-40B4-BE49-F238E27FC236}">
                <a16:creationId xmlns:a16="http://schemas.microsoft.com/office/drawing/2014/main" id="{F13A9CFF-1082-4D8B-8AF3-C536EEA04F72}"/>
              </a:ext>
            </a:extLst>
          </p:cNvPr>
          <p:cNvSpPr>
            <a:spLocks noGrp="1"/>
          </p:cNvSpPr>
          <p:nvPr>
            <p:ph type="body" idx="1"/>
          </p:nvPr>
        </p:nvSpPr>
        <p:spPr/>
        <p:txBody>
          <a:bodyPr/>
          <a:lstStyle/>
          <a:p>
            <a:endParaRPr lang="en-US"/>
          </a:p>
        </p:txBody>
      </p:sp>
      <p:sp>
        <p:nvSpPr>
          <p:cNvPr id="7" name="Content Placeholder 6">
            <a:extLst>
              <a:ext uri="{FF2B5EF4-FFF2-40B4-BE49-F238E27FC236}">
                <a16:creationId xmlns:a16="http://schemas.microsoft.com/office/drawing/2014/main" id="{660C7B30-825D-4B5D-8FC8-DA6E6FB8E601}"/>
              </a:ext>
            </a:extLst>
          </p:cNvPr>
          <p:cNvSpPr>
            <a:spLocks noGrp="1"/>
          </p:cNvSpPr>
          <p:nvPr>
            <p:ph sz="half" idx="2"/>
          </p:nvPr>
        </p:nvSpPr>
        <p:spPr/>
        <p:txBody>
          <a:bodyPr/>
          <a:lstStyle/>
          <a:p>
            <a:endParaRPr lang="en-US"/>
          </a:p>
        </p:txBody>
      </p:sp>
      <p:sp>
        <p:nvSpPr>
          <p:cNvPr id="10" name="Content Placeholder 6">
            <a:extLst>
              <a:ext uri="{FF2B5EF4-FFF2-40B4-BE49-F238E27FC236}">
                <a16:creationId xmlns:a16="http://schemas.microsoft.com/office/drawing/2014/main" id="{3C271565-7CE0-4DBC-BB26-1F13B188B0B7}"/>
              </a:ext>
            </a:extLst>
          </p:cNvPr>
          <p:cNvSpPr txBox="1">
            <a:spLocks/>
          </p:cNvSpPr>
          <p:nvPr/>
        </p:nvSpPr>
        <p:spPr>
          <a:xfrm>
            <a:off x="953054" y="1720982"/>
            <a:ext cx="5054922" cy="4132541"/>
          </a:xfrm>
          <a:prstGeom prst="rect">
            <a:avLst/>
          </a:prstGeom>
          <a:solidFill>
            <a:schemeClr val="accent1"/>
          </a:solidFill>
          <a:effectLst>
            <a:outerShdw blurRad="25400" dir="17880000">
              <a:srgbClr val="000000">
                <a:alpha val="46000"/>
              </a:srgbClr>
            </a:outerShdw>
          </a:effectLst>
        </p:spPr>
        <p:txBody>
          <a:bodyPr vert="horz" lIns="91440" tIns="45720" rIns="91440" bIns="45720" rtlCol="0" anchor="t">
            <a:normAutofit fontScale="925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300" b="1" dirty="0">
                <a:solidFill>
                  <a:schemeClr val="tx1"/>
                </a:solidFill>
              </a:rPr>
              <a:t>Fitness calculated based on how many wins each strategy had following one round robin (play every other strategy one time)</a:t>
            </a:r>
          </a:p>
          <a:p>
            <a:r>
              <a:rPr lang="en-US" sz="2300" b="1" dirty="0">
                <a:solidFill>
                  <a:schemeClr val="tx1"/>
                </a:solidFill>
              </a:rPr>
              <a:t>The strategy with the most wins “infects” all other strategies with its genes (at recombination probability of .3)</a:t>
            </a:r>
          </a:p>
          <a:p>
            <a:r>
              <a:rPr lang="en-US" sz="2300" b="1" dirty="0">
                <a:solidFill>
                  <a:schemeClr val="tx1"/>
                </a:solidFill>
              </a:rPr>
              <a:t>Therefore, strategies do not go through recombination at every game, but after each round robin</a:t>
            </a:r>
          </a:p>
        </p:txBody>
      </p:sp>
      <p:pic>
        <p:nvPicPr>
          <p:cNvPr id="2" name="Picture 1">
            <a:extLst>
              <a:ext uri="{FF2B5EF4-FFF2-40B4-BE49-F238E27FC236}">
                <a16:creationId xmlns:a16="http://schemas.microsoft.com/office/drawing/2014/main" id="{DEDC60C3-0B2D-487B-B3FA-7DDAD2F9C9E6}"/>
              </a:ext>
            </a:extLst>
          </p:cNvPr>
          <p:cNvPicPr>
            <a:picLocks noChangeAspect="1"/>
          </p:cNvPicPr>
          <p:nvPr/>
        </p:nvPicPr>
        <p:blipFill>
          <a:blip r:embed="rId3"/>
          <a:stretch>
            <a:fillRect/>
          </a:stretch>
        </p:blipFill>
        <p:spPr>
          <a:xfrm>
            <a:off x="6386533" y="2179813"/>
            <a:ext cx="4881024" cy="3930462"/>
          </a:xfrm>
          <a:prstGeom prst="rect">
            <a:avLst/>
          </a:prstGeom>
        </p:spPr>
      </p:pic>
      <p:pic>
        <p:nvPicPr>
          <p:cNvPr id="3" name="Picture 2">
            <a:extLst>
              <a:ext uri="{FF2B5EF4-FFF2-40B4-BE49-F238E27FC236}">
                <a16:creationId xmlns:a16="http://schemas.microsoft.com/office/drawing/2014/main" id="{00ACE168-C379-46E3-AD41-D4DF996B87F5}"/>
              </a:ext>
            </a:extLst>
          </p:cNvPr>
          <p:cNvPicPr>
            <a:picLocks noChangeAspect="1"/>
          </p:cNvPicPr>
          <p:nvPr/>
        </p:nvPicPr>
        <p:blipFill>
          <a:blip r:embed="rId4"/>
          <a:stretch>
            <a:fillRect/>
          </a:stretch>
        </p:blipFill>
        <p:spPr>
          <a:xfrm>
            <a:off x="6570630" y="1720982"/>
            <a:ext cx="5096698" cy="548688"/>
          </a:xfrm>
          <a:prstGeom prst="rect">
            <a:avLst/>
          </a:prstGeom>
        </p:spPr>
      </p:pic>
    </p:spTree>
    <p:extLst>
      <p:ext uri="{BB962C8B-B14F-4D97-AF65-F5344CB8AC3E}">
        <p14:creationId xmlns:p14="http://schemas.microsoft.com/office/powerpoint/2010/main" val="157275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B8F600-C980-4D39-B515-0C8AC3221B6B}"/>
              </a:ext>
            </a:extLst>
          </p:cNvPr>
          <p:cNvSpPr>
            <a:spLocks noGrp="1"/>
          </p:cNvSpPr>
          <p:nvPr>
            <p:ph type="title"/>
          </p:nvPr>
        </p:nvSpPr>
        <p:spPr>
          <a:xfrm>
            <a:off x="913795" y="261582"/>
            <a:ext cx="10353762" cy="1257300"/>
          </a:xfrm>
        </p:spPr>
        <p:txBody>
          <a:bodyPr/>
          <a:lstStyle/>
          <a:p>
            <a:r>
              <a:rPr lang="en-US" b="1" dirty="0"/>
              <a:t>Fitness Function 2 cont.</a:t>
            </a:r>
          </a:p>
        </p:txBody>
      </p:sp>
      <p:pic>
        <p:nvPicPr>
          <p:cNvPr id="8" name="Picture 7">
            <a:extLst>
              <a:ext uri="{FF2B5EF4-FFF2-40B4-BE49-F238E27FC236}">
                <a16:creationId xmlns:a16="http://schemas.microsoft.com/office/drawing/2014/main" id="{88375E75-8EC3-4D63-B933-F4CCCD667C1E}"/>
              </a:ext>
            </a:extLst>
          </p:cNvPr>
          <p:cNvPicPr>
            <a:picLocks noChangeAspect="1"/>
          </p:cNvPicPr>
          <p:nvPr/>
        </p:nvPicPr>
        <p:blipFill>
          <a:blip r:embed="rId2"/>
          <a:stretch>
            <a:fillRect/>
          </a:stretch>
        </p:blipFill>
        <p:spPr>
          <a:xfrm>
            <a:off x="2007364" y="1518882"/>
            <a:ext cx="8166624" cy="4577814"/>
          </a:xfrm>
          <a:prstGeom prst="rect">
            <a:avLst/>
          </a:prstGeom>
        </p:spPr>
      </p:pic>
    </p:spTree>
    <p:extLst>
      <p:ext uri="{BB962C8B-B14F-4D97-AF65-F5344CB8AC3E}">
        <p14:creationId xmlns:p14="http://schemas.microsoft.com/office/powerpoint/2010/main" val="3369817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4296-DC3E-4529-9AEA-4DD1902714E2}"/>
              </a:ext>
            </a:extLst>
          </p:cNvPr>
          <p:cNvSpPr>
            <a:spLocks noGrp="1"/>
          </p:cNvSpPr>
          <p:nvPr>
            <p:ph type="title"/>
          </p:nvPr>
        </p:nvSpPr>
        <p:spPr/>
        <p:txBody>
          <a:bodyPr/>
          <a:lstStyle/>
          <a:p>
            <a:r>
              <a:rPr lang="en-US" b="1" dirty="0">
                <a:solidFill>
                  <a:schemeClr val="tx1"/>
                </a:solidFill>
              </a:rPr>
              <a:t>Fitness Function 2 cont. </a:t>
            </a:r>
          </a:p>
        </p:txBody>
      </p:sp>
      <p:sp>
        <p:nvSpPr>
          <p:cNvPr id="3" name="Text Placeholder 2">
            <a:extLst>
              <a:ext uri="{FF2B5EF4-FFF2-40B4-BE49-F238E27FC236}">
                <a16:creationId xmlns:a16="http://schemas.microsoft.com/office/drawing/2014/main" id="{00FC7C77-CE8C-42CC-B7FD-1C66ECFBBD8A}"/>
              </a:ext>
            </a:extLst>
          </p:cNvPr>
          <p:cNvSpPr>
            <a:spLocks noGrp="1"/>
          </p:cNvSpPr>
          <p:nvPr>
            <p:ph type="body" idx="1"/>
          </p:nvPr>
        </p:nvSpPr>
        <p:spPr/>
        <p:txBody>
          <a:bodyPr/>
          <a:lstStyle/>
          <a:p>
            <a:endParaRPr lang="en-US" dirty="0"/>
          </a:p>
        </p:txBody>
      </p:sp>
      <p:sp>
        <p:nvSpPr>
          <p:cNvPr id="4" name="Content Placeholder 3">
            <a:extLst>
              <a:ext uri="{FF2B5EF4-FFF2-40B4-BE49-F238E27FC236}">
                <a16:creationId xmlns:a16="http://schemas.microsoft.com/office/drawing/2014/main" id="{0ABC7209-0E03-43FA-8AD1-464525E79DBD}"/>
              </a:ext>
            </a:extLst>
          </p:cNvPr>
          <p:cNvSpPr>
            <a:spLocks noGrp="1"/>
          </p:cNvSpPr>
          <p:nvPr>
            <p:ph sz="half" idx="2"/>
          </p:nvPr>
        </p:nvSpPr>
        <p:spPr/>
        <p:txBody>
          <a:bodyPr>
            <a:normAutofit fontScale="92500" lnSpcReduction="20000"/>
          </a:bodyPr>
          <a:lstStyle/>
          <a:p>
            <a:endParaRPr lang="en-US"/>
          </a:p>
        </p:txBody>
      </p:sp>
      <p:sp>
        <p:nvSpPr>
          <p:cNvPr id="6" name="Content Placeholder 5">
            <a:extLst>
              <a:ext uri="{FF2B5EF4-FFF2-40B4-BE49-F238E27FC236}">
                <a16:creationId xmlns:a16="http://schemas.microsoft.com/office/drawing/2014/main" id="{FF0D76FE-5F44-4B77-B6D0-7F00E4A9B45E}"/>
              </a:ext>
            </a:extLst>
          </p:cNvPr>
          <p:cNvSpPr>
            <a:spLocks noGrp="1"/>
          </p:cNvSpPr>
          <p:nvPr>
            <p:ph sz="quarter" idx="4"/>
          </p:nvPr>
        </p:nvSpPr>
        <p:spPr>
          <a:xfrm>
            <a:off x="6294621" y="1705971"/>
            <a:ext cx="4972936" cy="4597730"/>
          </a:xfrm>
          <a:solidFill>
            <a:schemeClr val="accent3"/>
          </a:solidFill>
        </p:spPr>
        <p:txBody>
          <a:bodyPr>
            <a:normAutofit fontScale="92500" lnSpcReduction="20000"/>
          </a:bodyPr>
          <a:lstStyle/>
          <a:p>
            <a:r>
              <a:rPr lang="en-US" sz="2400" b="1" dirty="0">
                <a:solidFill>
                  <a:schemeClr val="tx1"/>
                </a:solidFill>
              </a:rPr>
              <a:t>Looking at the final strategy following the 40 simulations, many of the strategies are similar to tit for tat. </a:t>
            </a:r>
          </a:p>
          <a:p>
            <a:r>
              <a:rPr lang="en-US" sz="2400" b="1" dirty="0">
                <a:solidFill>
                  <a:schemeClr val="tx1"/>
                </a:solidFill>
              </a:rPr>
              <a:t>They are not necessarily “deciding” based off the last move of their opponent, but they are punishing defecting with defecting and reciprocating cooperation</a:t>
            </a:r>
          </a:p>
          <a:p>
            <a:r>
              <a:rPr lang="en-US" sz="2400" b="1" dirty="0">
                <a:solidFill>
                  <a:schemeClr val="tx1"/>
                </a:solidFill>
              </a:rPr>
              <a:t>Overall, these strategies have a higher average score across the 40 simulations compared to the previous simulation</a:t>
            </a:r>
          </a:p>
          <a:p>
            <a:r>
              <a:rPr lang="en-US" sz="2400" b="1" dirty="0">
                <a:solidFill>
                  <a:schemeClr val="tx1"/>
                </a:solidFill>
              </a:rPr>
              <a:t>This suggests some level of cooperation amongst the strategies is reached</a:t>
            </a:r>
          </a:p>
          <a:p>
            <a:endParaRPr lang="en-US" dirty="0"/>
          </a:p>
          <a:p>
            <a:endParaRPr lang="en-US" dirty="0"/>
          </a:p>
        </p:txBody>
      </p:sp>
      <p:pic>
        <p:nvPicPr>
          <p:cNvPr id="7" name="Picture 6">
            <a:extLst>
              <a:ext uri="{FF2B5EF4-FFF2-40B4-BE49-F238E27FC236}">
                <a16:creationId xmlns:a16="http://schemas.microsoft.com/office/drawing/2014/main" id="{EB15D320-EE55-41EB-A5F4-37AEA3E1B8E8}"/>
              </a:ext>
            </a:extLst>
          </p:cNvPr>
          <p:cNvPicPr>
            <a:picLocks noChangeAspect="1"/>
          </p:cNvPicPr>
          <p:nvPr/>
        </p:nvPicPr>
        <p:blipFill>
          <a:blip r:embed="rId2"/>
          <a:stretch>
            <a:fillRect/>
          </a:stretch>
        </p:blipFill>
        <p:spPr>
          <a:xfrm>
            <a:off x="322289" y="1580050"/>
            <a:ext cx="5575093" cy="4723651"/>
          </a:xfrm>
          <a:prstGeom prst="rect">
            <a:avLst/>
          </a:prstGeom>
        </p:spPr>
      </p:pic>
    </p:spTree>
    <p:extLst>
      <p:ext uri="{BB962C8B-B14F-4D97-AF65-F5344CB8AC3E}">
        <p14:creationId xmlns:p14="http://schemas.microsoft.com/office/powerpoint/2010/main" val="4047821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30E5-5308-459C-A264-A58EAB8D3CA3}"/>
              </a:ext>
            </a:extLst>
          </p:cNvPr>
          <p:cNvSpPr>
            <a:spLocks noGrp="1"/>
          </p:cNvSpPr>
          <p:nvPr>
            <p:ph type="title"/>
          </p:nvPr>
        </p:nvSpPr>
        <p:spPr/>
        <p:txBody>
          <a:bodyPr/>
          <a:lstStyle/>
          <a:p>
            <a:r>
              <a:rPr lang="en-US" b="1" dirty="0"/>
              <a:t>Conclusions</a:t>
            </a:r>
          </a:p>
        </p:txBody>
      </p:sp>
      <p:sp>
        <p:nvSpPr>
          <p:cNvPr id="3" name="Content Placeholder 2">
            <a:extLst>
              <a:ext uri="{FF2B5EF4-FFF2-40B4-BE49-F238E27FC236}">
                <a16:creationId xmlns:a16="http://schemas.microsoft.com/office/drawing/2014/main" id="{F20B1964-7D35-4379-9596-1309BEA0FEBE}"/>
              </a:ext>
            </a:extLst>
          </p:cNvPr>
          <p:cNvSpPr txBox="1">
            <a:spLocks/>
          </p:cNvSpPr>
          <p:nvPr/>
        </p:nvSpPr>
        <p:spPr>
          <a:xfrm>
            <a:off x="1005839" y="1866900"/>
            <a:ext cx="10261717" cy="3924299"/>
          </a:xfrm>
          <a:prstGeom prst="rect">
            <a:avLst/>
          </a:prstGeom>
          <a:solidFill>
            <a:schemeClr val="accent2"/>
          </a:solidFill>
        </p:spPr>
        <p:txBody>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b="1" dirty="0">
                <a:solidFill>
                  <a:schemeClr val="tx1"/>
                </a:solidFill>
                <a:effectLst/>
              </a:rPr>
              <a:t>The strategies you put into the tournament greatly impact the individual games, who goes through recombination and subsequently what type of strategy you end up with</a:t>
            </a:r>
          </a:p>
          <a:p>
            <a:r>
              <a:rPr lang="en-US" b="1" dirty="0">
                <a:solidFill>
                  <a:schemeClr val="tx1"/>
                </a:solidFill>
                <a:effectLst/>
              </a:rPr>
              <a:t>For example, if you have two strategies that are opposite of one another they can tie or even “get stuck” defecting the entire game. Greatly impacts average performance </a:t>
            </a:r>
          </a:p>
          <a:p>
            <a:r>
              <a:rPr lang="en-US" b="1" dirty="0">
                <a:solidFill>
                  <a:schemeClr val="tx1"/>
                </a:solidFill>
                <a:effectLst/>
              </a:rPr>
              <a:t>As discussed previously the fitness function also influences what the strategies look like at the end of the simulations (i.e. are the strategies cooperating?)</a:t>
            </a:r>
          </a:p>
        </p:txBody>
      </p:sp>
    </p:spTree>
    <p:extLst>
      <p:ext uri="{BB962C8B-B14F-4D97-AF65-F5344CB8AC3E}">
        <p14:creationId xmlns:p14="http://schemas.microsoft.com/office/powerpoint/2010/main" val="4287427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F69A5E-F454-4845-9F7F-E0FA958B8C45}"/>
              </a:ext>
            </a:extLst>
          </p:cNvPr>
          <p:cNvSpPr>
            <a:spLocks noGrp="1"/>
          </p:cNvSpPr>
          <p:nvPr>
            <p:ph type="title"/>
          </p:nvPr>
        </p:nvSpPr>
        <p:spPr/>
        <p:txBody>
          <a:bodyPr/>
          <a:lstStyle/>
          <a:p>
            <a:r>
              <a:rPr lang="en-US" dirty="0"/>
              <a:t>References</a:t>
            </a:r>
          </a:p>
        </p:txBody>
      </p:sp>
      <p:sp>
        <p:nvSpPr>
          <p:cNvPr id="4" name="Content Placeholder 3">
            <a:extLst>
              <a:ext uri="{FF2B5EF4-FFF2-40B4-BE49-F238E27FC236}">
                <a16:creationId xmlns:a16="http://schemas.microsoft.com/office/drawing/2014/main" id="{A52FA36B-6BFB-42DF-BC11-D3A2764F1DD7}"/>
              </a:ext>
            </a:extLst>
          </p:cNvPr>
          <p:cNvSpPr>
            <a:spLocks noGrp="1"/>
          </p:cNvSpPr>
          <p:nvPr>
            <p:ph idx="1"/>
          </p:nvPr>
        </p:nvSpPr>
        <p:spPr/>
        <p:txBody>
          <a:bodyPr/>
          <a:lstStyle/>
          <a:p>
            <a:r>
              <a:rPr lang="en-US" dirty="0"/>
              <a:t>Axelrod, R. (1984). The evolution of cooperation. New York: Basic Books.</a:t>
            </a:r>
          </a:p>
          <a:p>
            <a:r>
              <a:rPr lang="en-US" dirty="0"/>
              <a:t>Axelrod, R., &amp; Dion, D. (1988). The further evolution of cooperation. Science, 242(4884), 1385–1390. http:// doi.org/10.1126/science.242.4884.1385.</a:t>
            </a:r>
          </a:p>
        </p:txBody>
      </p:sp>
    </p:spTree>
    <p:extLst>
      <p:ext uri="{BB962C8B-B14F-4D97-AF65-F5344CB8AC3E}">
        <p14:creationId xmlns:p14="http://schemas.microsoft.com/office/powerpoint/2010/main" val="283276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A57BCCA0-0B81-4A4A-B46E-22DBE484226C}"/>
              </a:ext>
            </a:extLst>
          </p:cNvPr>
          <p:cNvGraphicFramePr>
            <a:graphicFrameLocks noGrp="1"/>
          </p:cNvGraphicFramePr>
          <p:nvPr>
            <p:extLst>
              <p:ext uri="{D42A27DB-BD31-4B8C-83A1-F6EECF244321}">
                <p14:modId xmlns:p14="http://schemas.microsoft.com/office/powerpoint/2010/main" val="2246986088"/>
              </p:ext>
            </p:extLst>
          </p:nvPr>
        </p:nvGraphicFramePr>
        <p:xfrm>
          <a:off x="4572000" y="640080"/>
          <a:ext cx="7302136" cy="5878285"/>
        </p:xfrm>
        <a:graphic>
          <a:graphicData uri="http://schemas.openxmlformats.org/drawingml/2006/table">
            <a:tbl>
              <a:tblPr firstRow="1" bandRow="1">
                <a:effectLst/>
                <a:tableStyleId>{5C22544A-7EE6-4342-B048-85BDC9FD1C3A}</a:tableStyleId>
              </a:tblPr>
              <a:tblGrid>
                <a:gridCol w="1825534">
                  <a:extLst>
                    <a:ext uri="{9D8B030D-6E8A-4147-A177-3AD203B41FA5}">
                      <a16:colId xmlns:a16="http://schemas.microsoft.com/office/drawing/2014/main" val="1847683477"/>
                    </a:ext>
                  </a:extLst>
                </a:gridCol>
                <a:gridCol w="1825534">
                  <a:extLst>
                    <a:ext uri="{9D8B030D-6E8A-4147-A177-3AD203B41FA5}">
                      <a16:colId xmlns:a16="http://schemas.microsoft.com/office/drawing/2014/main" val="3264216769"/>
                    </a:ext>
                  </a:extLst>
                </a:gridCol>
                <a:gridCol w="1825534">
                  <a:extLst>
                    <a:ext uri="{9D8B030D-6E8A-4147-A177-3AD203B41FA5}">
                      <a16:colId xmlns:a16="http://schemas.microsoft.com/office/drawing/2014/main" val="2727266006"/>
                    </a:ext>
                  </a:extLst>
                </a:gridCol>
                <a:gridCol w="1825534">
                  <a:extLst>
                    <a:ext uri="{9D8B030D-6E8A-4147-A177-3AD203B41FA5}">
                      <a16:colId xmlns:a16="http://schemas.microsoft.com/office/drawing/2014/main" val="2149162393"/>
                    </a:ext>
                  </a:extLst>
                </a:gridCol>
              </a:tblGrid>
              <a:tr h="1317430">
                <a:tc rowSpan="2" gridSpan="2">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rowSpan="2" hMerge="1">
                  <a:txBody>
                    <a:bodyPr/>
                    <a:lstStyle/>
                    <a:p>
                      <a:endParaRPr lang="en-US" dirty="0"/>
                    </a:p>
                  </a:txBody>
                  <a:tcPr>
                    <a:noFill/>
                  </a:tcPr>
                </a:tc>
                <a:tc gridSpan="2">
                  <a:txBody>
                    <a:bodyPr/>
                    <a:lstStyle/>
                    <a:p>
                      <a:pPr algn="ctr"/>
                      <a:r>
                        <a:rPr lang="en-US" sz="4000" dirty="0">
                          <a:solidFill>
                            <a:schemeClr val="tx2"/>
                          </a:solidFill>
                        </a:rPr>
                        <a:t>PLAYER ONE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noFill/>
                  </a:tcPr>
                </a:tc>
                <a:extLst>
                  <a:ext uri="{0D108BD9-81ED-4DB2-BD59-A6C34878D82A}">
                    <a16:rowId xmlns:a16="http://schemas.microsoft.com/office/drawing/2014/main" val="1741914225"/>
                  </a:ext>
                </a:extLst>
              </a:tr>
              <a:tr h="1520285">
                <a:tc gridSpan="2" vMerge="1">
                  <a:txBody>
                    <a:bodyPr/>
                    <a:lstStyle/>
                    <a:p>
                      <a:endParaRPr lang="en-US"/>
                    </a:p>
                  </a:txBody>
                  <a:tcPr>
                    <a:noFill/>
                  </a:tcPr>
                </a:tc>
                <a:tc hMerge="1" vMerge="1">
                  <a:txBody>
                    <a:bodyPr/>
                    <a:lstStyle/>
                    <a:p>
                      <a:endParaRPr lang="en-US" dirty="0"/>
                    </a:p>
                  </a:txBody>
                  <a:tcPr>
                    <a:solidFill>
                      <a:srgbClr val="131313"/>
                    </a:solidFill>
                  </a:tcPr>
                </a:tc>
                <a:tc>
                  <a:txBody>
                    <a:bodyPr/>
                    <a:lstStyle/>
                    <a:p>
                      <a:pPr algn="ctr"/>
                      <a:r>
                        <a:rPr lang="en-US" sz="3000" b="1" dirty="0">
                          <a:solidFill>
                            <a:schemeClr val="tx2"/>
                          </a:solidFill>
                        </a:rPr>
                        <a:t>Cooperate</a:t>
                      </a:r>
                    </a:p>
                  </a:txBody>
                  <a:tcPr anchor="ctr">
                    <a:lnL w="38100" cmpd="sng">
                      <a:noFill/>
                    </a:lnL>
                    <a:lnR w="12700" cmpd="sng">
                      <a:noFill/>
                    </a:lnR>
                    <a:lnT w="38100" cmpd="sng">
                      <a:noFill/>
                    </a:lnT>
                    <a:lnB w="12700" cmpd="sng">
                      <a:noFill/>
                    </a:lnB>
                    <a:lnTlToBr w="12700" cmpd="sng">
                      <a:noFill/>
                      <a:prstDash val="solid"/>
                    </a:lnTlToBr>
                    <a:lnBlToTr w="12700" cmpd="sng">
                      <a:noFill/>
                      <a:prstDash val="solid"/>
                    </a:lnBlToTr>
                    <a:solidFill>
                      <a:srgbClr val="CC830E"/>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4EEDC"/>
                          </a:solidFill>
                          <a:effectLst/>
                          <a:uLnTx/>
                          <a:uFillTx/>
                          <a:latin typeface="+mn-lt"/>
                          <a:ea typeface="+mn-ea"/>
                          <a:cs typeface="+mn-cs"/>
                        </a:rPr>
                        <a:t>Defect</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C830E"/>
                    </a:solidFill>
                  </a:tcPr>
                </a:tc>
                <a:extLst>
                  <a:ext uri="{0D108BD9-81ED-4DB2-BD59-A6C34878D82A}">
                    <a16:rowId xmlns:a16="http://schemas.microsoft.com/office/drawing/2014/main" val="3799721492"/>
                  </a:ext>
                </a:extLst>
              </a:tr>
              <a:tr h="1520285">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4EEDC"/>
                          </a:solidFill>
                          <a:effectLst/>
                          <a:uLnTx/>
                          <a:uFillTx/>
                          <a:latin typeface="+mn-lt"/>
                          <a:ea typeface="+mn-ea"/>
                          <a:cs typeface="+mn-cs"/>
                        </a:rPr>
                        <a:t>PLAYER TWO</a:t>
                      </a:r>
                    </a:p>
                  </a:txBody>
                  <a:tcPr vert="vert27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4EEDC"/>
                          </a:solidFill>
                          <a:effectLst/>
                          <a:uLnTx/>
                          <a:uFillTx/>
                          <a:latin typeface="+mn-lt"/>
                          <a:ea typeface="+mn-ea"/>
                          <a:cs typeface="+mn-cs"/>
                        </a:rPr>
                        <a:t>Cooperate</a:t>
                      </a:r>
                    </a:p>
                    <a:p>
                      <a:endParaRPr lang="en-US"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C830E"/>
                    </a:solidFill>
                  </a:tcPr>
                </a:tc>
                <a:tc>
                  <a:txBody>
                    <a:bodyPr/>
                    <a:lstStyle/>
                    <a:p>
                      <a:pPr algn="ctr"/>
                      <a:r>
                        <a:rPr lang="en-US" sz="3000" dirty="0"/>
                        <a:t>3, 3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mn-lt"/>
                          <a:ea typeface="+mn-ea"/>
                          <a:cs typeface="+mn-cs"/>
                        </a:rPr>
                        <a:t>0, 5</a:t>
                      </a:r>
                    </a:p>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93992993"/>
                  </a:ext>
                </a:extLst>
              </a:tr>
              <a:tr h="1520285">
                <a:tc vMerge="1">
                  <a:txBody>
                    <a:bodyPr/>
                    <a:lstStyle/>
                    <a:p>
                      <a:endParaRPr lang="en-US" dirty="0"/>
                    </a:p>
                  </a:txBody>
                  <a:tcP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4EEDC"/>
                          </a:solidFill>
                          <a:effectLst/>
                          <a:uLnTx/>
                          <a:uFillTx/>
                          <a:latin typeface="+mn-lt"/>
                          <a:ea typeface="+mn-ea"/>
                          <a:cs typeface="+mn-cs"/>
                        </a:rPr>
                        <a:t>Defect</a:t>
                      </a:r>
                    </a:p>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C830E"/>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mn-lt"/>
                          <a:ea typeface="+mn-ea"/>
                          <a:cs typeface="+mn-cs"/>
                        </a:rPr>
                        <a:t>5, 0</a:t>
                      </a:r>
                    </a:p>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6EDE7"/>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mn-lt"/>
                          <a:ea typeface="+mn-ea"/>
                          <a:cs typeface="+mn-cs"/>
                        </a:rPr>
                        <a:t>1, 1</a:t>
                      </a:r>
                    </a:p>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6EDE7"/>
                    </a:solidFill>
                  </a:tcPr>
                </a:tc>
                <a:extLst>
                  <a:ext uri="{0D108BD9-81ED-4DB2-BD59-A6C34878D82A}">
                    <a16:rowId xmlns:a16="http://schemas.microsoft.com/office/drawing/2014/main" val="3043205099"/>
                  </a:ext>
                </a:extLst>
              </a:tr>
            </a:tbl>
          </a:graphicData>
        </a:graphic>
      </p:graphicFrame>
      <p:sp>
        <p:nvSpPr>
          <p:cNvPr id="7" name="Title 1">
            <a:extLst>
              <a:ext uri="{FF2B5EF4-FFF2-40B4-BE49-F238E27FC236}">
                <a16:creationId xmlns:a16="http://schemas.microsoft.com/office/drawing/2014/main" id="{B2BC8F50-C5AC-41FA-B8E0-F9856B98F486}"/>
              </a:ext>
            </a:extLst>
          </p:cNvPr>
          <p:cNvSpPr>
            <a:spLocks noGrp="1"/>
          </p:cNvSpPr>
          <p:nvPr>
            <p:ph type="title"/>
          </p:nvPr>
        </p:nvSpPr>
        <p:spPr>
          <a:xfrm>
            <a:off x="-770829" y="339635"/>
            <a:ext cx="6866829" cy="1257300"/>
          </a:xfrm>
        </p:spPr>
        <p:txBody>
          <a:bodyPr>
            <a:normAutofit/>
          </a:bodyPr>
          <a:lstStyle/>
          <a:p>
            <a:r>
              <a:rPr lang="en-US" b="1" dirty="0">
                <a:solidFill>
                  <a:srgbClr val="F4EEDC"/>
                </a:solidFill>
                <a:effectLst>
                  <a:outerShdw blurRad="38100" dist="38100" dir="2700000" algn="tl">
                    <a:srgbClr val="000000">
                      <a:alpha val="43137"/>
                    </a:srgbClr>
                  </a:outerShdw>
                </a:effectLst>
              </a:rPr>
              <a:t>Prisoner’s Dilemma</a:t>
            </a:r>
          </a:p>
        </p:txBody>
      </p:sp>
      <p:sp>
        <p:nvSpPr>
          <p:cNvPr id="8" name="Rectangle 7">
            <a:extLst>
              <a:ext uri="{FF2B5EF4-FFF2-40B4-BE49-F238E27FC236}">
                <a16:creationId xmlns:a16="http://schemas.microsoft.com/office/drawing/2014/main" id="{ED77E08C-2A54-400A-83A0-66D840DC8DE6}"/>
              </a:ext>
            </a:extLst>
          </p:cNvPr>
          <p:cNvSpPr/>
          <p:nvPr/>
        </p:nvSpPr>
        <p:spPr>
          <a:xfrm>
            <a:off x="317864" y="1596935"/>
            <a:ext cx="4254136" cy="4259371"/>
          </a:xfrm>
          <a:prstGeom prst="rect">
            <a:avLst/>
          </a:prstGeom>
        </p:spPr>
        <p:txBody>
          <a:bodyPr wrap="square">
            <a:spAutoFit/>
          </a:bodyPr>
          <a:lstStyle/>
          <a:p>
            <a:pPr marL="342900" lvl="0" indent="-306000" defTabSz="457200">
              <a:lnSpc>
                <a:spcPct val="110000"/>
              </a:lnSpc>
              <a:spcBef>
                <a:spcPct val="20000"/>
              </a:spcBef>
              <a:spcAft>
                <a:spcPts val="600"/>
              </a:spcAft>
              <a:buClr>
                <a:srgbClr val="F4EEDC"/>
              </a:buClr>
              <a:buSzPct val="70000"/>
              <a:buFont typeface="Wingdings 2" charset="2"/>
              <a:buChar char=""/>
            </a:pPr>
            <a:r>
              <a:rPr lang="en-US" sz="2300" dirty="0">
                <a:solidFill>
                  <a:schemeClr val="tx2"/>
                </a:solidFill>
              </a:rPr>
              <a:t>Invented by Merrill Flood and Melvin Dresher in the 1950s</a:t>
            </a:r>
          </a:p>
          <a:p>
            <a:pPr marL="342900" lvl="0" indent="-306000" defTabSz="457200">
              <a:lnSpc>
                <a:spcPct val="110000"/>
              </a:lnSpc>
              <a:spcBef>
                <a:spcPct val="20000"/>
              </a:spcBef>
              <a:spcAft>
                <a:spcPts val="600"/>
              </a:spcAft>
              <a:buClr>
                <a:srgbClr val="F4EEDC"/>
              </a:buClr>
              <a:buSzPct val="70000"/>
              <a:buFont typeface="Wingdings 2" charset="2"/>
              <a:buChar char=""/>
            </a:pPr>
            <a:r>
              <a:rPr lang="en-US" sz="2300" dirty="0">
                <a:solidFill>
                  <a:schemeClr val="tx2"/>
                </a:solidFill>
              </a:rPr>
              <a:t>You and your partner in crime are arrested and held in separate cells with no communication. </a:t>
            </a:r>
          </a:p>
          <a:p>
            <a:pPr marL="342900" lvl="0" indent="-306000" defTabSz="457200">
              <a:lnSpc>
                <a:spcPct val="110000"/>
              </a:lnSpc>
              <a:spcBef>
                <a:spcPct val="20000"/>
              </a:spcBef>
              <a:spcAft>
                <a:spcPts val="600"/>
              </a:spcAft>
              <a:buClr>
                <a:srgbClr val="F4EEDC"/>
              </a:buClr>
              <a:buSzPct val="70000"/>
              <a:buFont typeface="Wingdings 2" charset="2"/>
              <a:buChar char=""/>
            </a:pPr>
            <a:r>
              <a:rPr lang="en-US" sz="2300" dirty="0">
                <a:solidFill>
                  <a:schemeClr val="tx2"/>
                </a:solidFill>
              </a:rPr>
              <a:t>Your sentence (or points) depends on if you and your partner choose to cooperate and stay quite OR one or both of you rat each other out. </a:t>
            </a:r>
          </a:p>
        </p:txBody>
      </p:sp>
    </p:spTree>
    <p:extLst>
      <p:ext uri="{BB962C8B-B14F-4D97-AF65-F5344CB8AC3E}">
        <p14:creationId xmlns:p14="http://schemas.microsoft.com/office/powerpoint/2010/main" val="2593439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E669-CFA6-4B78-B033-A748511C01BC}"/>
              </a:ext>
            </a:extLst>
          </p:cNvPr>
          <p:cNvSpPr>
            <a:spLocks noGrp="1"/>
          </p:cNvSpPr>
          <p:nvPr>
            <p:ph type="title"/>
          </p:nvPr>
        </p:nvSpPr>
        <p:spPr/>
        <p:txBody>
          <a:bodyPr/>
          <a:lstStyle/>
          <a:p>
            <a:r>
              <a:rPr lang="en-US" b="1" dirty="0"/>
              <a:t>The Goal:</a:t>
            </a:r>
          </a:p>
        </p:txBody>
      </p:sp>
      <p:sp>
        <p:nvSpPr>
          <p:cNvPr id="3" name="Content Placeholder 2">
            <a:extLst>
              <a:ext uri="{FF2B5EF4-FFF2-40B4-BE49-F238E27FC236}">
                <a16:creationId xmlns:a16="http://schemas.microsoft.com/office/drawing/2014/main" id="{3DA0A3E6-34B1-48C7-86E0-ADC780E76176}"/>
              </a:ext>
            </a:extLst>
          </p:cNvPr>
          <p:cNvSpPr>
            <a:spLocks noGrp="1"/>
          </p:cNvSpPr>
          <p:nvPr>
            <p:ph idx="1"/>
          </p:nvPr>
        </p:nvSpPr>
        <p:spPr>
          <a:xfrm>
            <a:off x="913795" y="2076450"/>
            <a:ext cx="10353762" cy="3714749"/>
          </a:xfrm>
        </p:spPr>
        <p:txBody>
          <a:bodyPr>
            <a:normAutofit lnSpcReduction="10000"/>
          </a:bodyPr>
          <a:lstStyle/>
          <a:p>
            <a:r>
              <a:rPr lang="en-US" dirty="0"/>
              <a:t>“Rationally” defecting can potentially get you the most points (5 points), while also avoiding getting zero points.</a:t>
            </a:r>
          </a:p>
          <a:p>
            <a:r>
              <a:rPr lang="en-US" dirty="0"/>
              <a:t>However, by constantly defecting your partner will likely defect too, and you both end up getting fewer points overall.</a:t>
            </a:r>
          </a:p>
          <a:p>
            <a:r>
              <a:rPr lang="en-US" dirty="0"/>
              <a:t>What is the best strategy for maximizing points?</a:t>
            </a:r>
          </a:p>
          <a:p>
            <a:r>
              <a:rPr lang="en-US" dirty="0"/>
              <a:t>Can we encourage cooperation between the strategies?</a:t>
            </a:r>
          </a:p>
          <a:p>
            <a:r>
              <a:rPr lang="en-US" dirty="0"/>
              <a:t>I am interested in the manipulation of the fitness function, as it greatly impacts what type of strategy that evolves (i.e., does that strategy elicit cooperation or not)</a:t>
            </a:r>
          </a:p>
        </p:txBody>
      </p:sp>
    </p:spTree>
    <p:extLst>
      <p:ext uri="{BB962C8B-B14F-4D97-AF65-F5344CB8AC3E}">
        <p14:creationId xmlns:p14="http://schemas.microsoft.com/office/powerpoint/2010/main" val="3322368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B3CC-0560-40AB-BE51-FA14B21475A3}"/>
              </a:ext>
            </a:extLst>
          </p:cNvPr>
          <p:cNvSpPr>
            <a:spLocks noGrp="1"/>
          </p:cNvSpPr>
          <p:nvPr>
            <p:ph type="title"/>
          </p:nvPr>
        </p:nvSpPr>
        <p:spPr>
          <a:xfrm>
            <a:off x="959816" y="596538"/>
            <a:ext cx="10353762" cy="1257300"/>
          </a:xfrm>
        </p:spPr>
        <p:txBody>
          <a:bodyPr/>
          <a:lstStyle/>
          <a:p>
            <a:r>
              <a:rPr lang="en-US" b="1" dirty="0"/>
              <a:t>Past Work:</a:t>
            </a:r>
          </a:p>
        </p:txBody>
      </p:sp>
      <p:sp>
        <p:nvSpPr>
          <p:cNvPr id="5" name="Content Placeholder 2">
            <a:extLst>
              <a:ext uri="{FF2B5EF4-FFF2-40B4-BE49-F238E27FC236}">
                <a16:creationId xmlns:a16="http://schemas.microsoft.com/office/drawing/2014/main" id="{AA47EDEE-7291-4A16-B8BE-69974EB48C1E}"/>
              </a:ext>
            </a:extLst>
          </p:cNvPr>
          <p:cNvSpPr txBox="1">
            <a:spLocks/>
          </p:cNvSpPr>
          <p:nvPr/>
        </p:nvSpPr>
        <p:spPr>
          <a:xfrm>
            <a:off x="1051861" y="1853838"/>
            <a:ext cx="10261717" cy="4532811"/>
          </a:xfrm>
          <a:prstGeom prst="rect">
            <a:avLst/>
          </a:prstGeom>
          <a:solidFill>
            <a:schemeClr val="accent3"/>
          </a:solidFill>
          <a:ln>
            <a:solidFill>
              <a:schemeClr val="accent3"/>
            </a:solidFill>
          </a:ln>
        </p:spPr>
        <p:txBody>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b="1" dirty="0">
                <a:solidFill>
                  <a:schemeClr val="tx1"/>
                </a:solidFill>
                <a:effectLst/>
              </a:rPr>
              <a:t>Robert Axelrod organized Prisoner’s Dilemma tournaments at the University of Michigan, where people could submit strategies to play in a round robin tournament against one another. </a:t>
            </a:r>
          </a:p>
          <a:p>
            <a:r>
              <a:rPr lang="en-US" b="1" dirty="0">
                <a:solidFill>
                  <a:schemeClr val="tx1"/>
                </a:solidFill>
                <a:effectLst/>
              </a:rPr>
              <a:t>In each tournament the strategy with the highest average score was Tit for Tat (Axelrod, 1984)</a:t>
            </a:r>
          </a:p>
          <a:p>
            <a:r>
              <a:rPr lang="en-US" b="1" dirty="0">
                <a:solidFill>
                  <a:schemeClr val="tx1"/>
                </a:solidFill>
                <a:effectLst/>
              </a:rPr>
              <a:t>Axelrod then used a GA to evolve strategies for the Prisoner’s Dilemma (Axelrod,1988)</a:t>
            </a:r>
          </a:p>
          <a:p>
            <a:r>
              <a:rPr lang="en-US" b="1" dirty="0">
                <a:solidFill>
                  <a:schemeClr val="tx1"/>
                </a:solidFill>
                <a:effectLst/>
              </a:rPr>
              <a:t>He included 8 strategies that would evolve over 40 different runs of 50 generations.</a:t>
            </a:r>
          </a:p>
          <a:p>
            <a:r>
              <a:rPr lang="en-US" b="1" dirty="0">
                <a:solidFill>
                  <a:schemeClr val="tx1"/>
                </a:solidFill>
                <a:effectLst/>
              </a:rPr>
              <a:t>Afterward, most strategies looked like Tit for Tat, but some scored even higher.</a:t>
            </a:r>
          </a:p>
          <a:p>
            <a:pPr marL="36900" indent="0">
              <a:buNone/>
            </a:pPr>
            <a:endParaRPr lang="en-US" b="1" dirty="0">
              <a:solidFill>
                <a:schemeClr val="tx1"/>
              </a:solidFill>
              <a:effectLst/>
            </a:endParaRPr>
          </a:p>
          <a:p>
            <a:endParaRPr lang="en-US" b="1" dirty="0">
              <a:solidFill>
                <a:schemeClr val="tx1"/>
              </a:solidFill>
              <a:effectLst/>
            </a:endParaRPr>
          </a:p>
        </p:txBody>
      </p:sp>
    </p:spTree>
    <p:extLst>
      <p:ext uri="{BB962C8B-B14F-4D97-AF65-F5344CB8AC3E}">
        <p14:creationId xmlns:p14="http://schemas.microsoft.com/office/powerpoint/2010/main" val="26772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b="1" dirty="0">
                <a:solidFill>
                  <a:schemeClr val="tx1"/>
                </a:solidFill>
              </a:rPr>
              <a:t>The Strategies:</a:t>
            </a:r>
          </a:p>
        </p:txBody>
      </p:sp>
      <p:sp>
        <p:nvSpPr>
          <p:cNvPr id="8" name="TextBox 7">
            <a:extLst>
              <a:ext uri="{FF2B5EF4-FFF2-40B4-BE49-F238E27FC236}">
                <a16:creationId xmlns:a16="http://schemas.microsoft.com/office/drawing/2014/main" id="{002D3FDA-35A2-4201-9F57-C938B7EAE24D}"/>
              </a:ext>
            </a:extLst>
          </p:cNvPr>
          <p:cNvSpPr txBox="1"/>
          <p:nvPr/>
        </p:nvSpPr>
        <p:spPr>
          <a:xfrm>
            <a:off x="913795" y="1908750"/>
            <a:ext cx="10353763" cy="4339650"/>
          </a:xfrm>
          <a:prstGeom prst="rect">
            <a:avLst/>
          </a:prstGeom>
          <a:solidFill>
            <a:schemeClr val="accent2"/>
          </a:solidFill>
        </p:spPr>
        <p:txBody>
          <a:bodyPr wrap="square" rtlCol="0">
            <a:spAutoFit/>
          </a:bodyPr>
          <a:lstStyle/>
          <a:p>
            <a:r>
              <a:rPr lang="en-US" sz="2300" u="sng" dirty="0">
                <a:effectLst>
                  <a:outerShdw blurRad="38100" dist="38100" dir="2700000" algn="tl">
                    <a:srgbClr val="000000">
                      <a:alpha val="43137"/>
                    </a:srgbClr>
                  </a:outerShdw>
                </a:effectLst>
              </a:rPr>
              <a:t>Tit for Tat</a:t>
            </a:r>
            <a:r>
              <a:rPr lang="en-US" sz="2300" dirty="0">
                <a:effectLst>
                  <a:outerShdw blurRad="38100" dist="38100" dir="2700000" algn="tl">
                    <a:srgbClr val="000000">
                      <a:alpha val="43137"/>
                    </a:srgbClr>
                  </a:outerShdw>
                </a:effectLst>
              </a:rPr>
              <a:t>: Next move will be whatever the partner did in the previous game </a:t>
            </a:r>
          </a:p>
          <a:p>
            <a:endParaRPr lang="en-US" sz="2300" dirty="0">
              <a:effectLst>
                <a:outerShdw blurRad="38100" dist="38100" dir="2700000" algn="tl">
                  <a:srgbClr val="000000">
                    <a:alpha val="43137"/>
                  </a:srgbClr>
                </a:outerShdw>
              </a:effectLst>
            </a:endParaRPr>
          </a:p>
          <a:p>
            <a:r>
              <a:rPr lang="en-US" sz="2300" u="sng" dirty="0">
                <a:effectLst>
                  <a:outerShdw blurRad="38100" dist="38100" dir="2700000" algn="tl">
                    <a:srgbClr val="000000">
                      <a:alpha val="43137"/>
                    </a:srgbClr>
                  </a:outerShdw>
                </a:effectLst>
              </a:rPr>
              <a:t>Random decision</a:t>
            </a:r>
            <a:r>
              <a:rPr lang="en-US" sz="2300" dirty="0">
                <a:effectLst>
                  <a:outerShdw blurRad="38100" dist="38100" dir="2700000" algn="tl">
                    <a:srgbClr val="000000">
                      <a:alpha val="43137"/>
                    </a:srgbClr>
                  </a:outerShdw>
                </a:effectLst>
              </a:rPr>
              <a:t>: Randomly assign C or D to each index</a:t>
            </a:r>
          </a:p>
          <a:p>
            <a:endParaRPr lang="en-US" sz="2300" dirty="0">
              <a:effectLst>
                <a:outerShdw blurRad="38100" dist="38100" dir="2700000" algn="tl">
                  <a:srgbClr val="000000">
                    <a:alpha val="43137"/>
                  </a:srgbClr>
                </a:outerShdw>
              </a:effectLst>
            </a:endParaRPr>
          </a:p>
          <a:p>
            <a:r>
              <a:rPr lang="en-US" sz="2300" u="sng" dirty="0">
                <a:effectLst>
                  <a:outerShdw blurRad="38100" dist="38100" dir="2700000" algn="tl">
                    <a:srgbClr val="000000">
                      <a:alpha val="43137"/>
                    </a:srgbClr>
                  </a:outerShdw>
                </a:effectLst>
              </a:rPr>
              <a:t>Defect (“Rational”)</a:t>
            </a:r>
            <a:r>
              <a:rPr lang="en-US" sz="2300" dirty="0">
                <a:effectLst>
                  <a:outerShdw blurRad="38100" dist="38100" dir="2700000" algn="tl">
                    <a:srgbClr val="000000">
                      <a:alpha val="43137"/>
                    </a:srgbClr>
                  </a:outerShdw>
                </a:effectLst>
              </a:rPr>
              <a:t>: Always defect</a:t>
            </a:r>
          </a:p>
          <a:p>
            <a:endParaRPr lang="en-US" sz="2300" dirty="0">
              <a:effectLst>
                <a:outerShdw blurRad="38100" dist="38100" dir="2700000" algn="tl">
                  <a:srgbClr val="000000">
                    <a:alpha val="43137"/>
                  </a:srgbClr>
                </a:outerShdw>
              </a:effectLst>
            </a:endParaRPr>
          </a:p>
          <a:p>
            <a:r>
              <a:rPr lang="en-US" sz="2300" u="sng" dirty="0">
                <a:effectLst>
                  <a:outerShdw blurRad="38100" dist="38100" dir="2700000" algn="tl">
                    <a:srgbClr val="000000">
                      <a:alpha val="43137"/>
                    </a:srgbClr>
                  </a:outerShdw>
                </a:effectLst>
              </a:rPr>
              <a:t>Cooperate</a:t>
            </a:r>
            <a:r>
              <a:rPr lang="en-US" sz="2300" dirty="0">
                <a:effectLst>
                  <a:outerShdw blurRad="38100" dist="38100" dir="2700000" algn="tl">
                    <a:srgbClr val="000000">
                      <a:alpha val="43137"/>
                    </a:srgbClr>
                  </a:outerShdw>
                </a:effectLst>
              </a:rPr>
              <a:t>: Always cooperate</a:t>
            </a:r>
          </a:p>
          <a:p>
            <a:endParaRPr lang="en-US" sz="2300" dirty="0">
              <a:effectLst>
                <a:outerShdw blurRad="38100" dist="38100" dir="2700000" algn="tl">
                  <a:srgbClr val="000000">
                    <a:alpha val="43137"/>
                  </a:srgbClr>
                </a:outerShdw>
              </a:effectLst>
            </a:endParaRPr>
          </a:p>
          <a:p>
            <a:r>
              <a:rPr lang="en-US" sz="2300" u="sng" dirty="0">
                <a:effectLst>
                  <a:outerShdw blurRad="38100" dist="38100" dir="2700000" algn="tl">
                    <a:srgbClr val="000000">
                      <a:alpha val="43137"/>
                    </a:srgbClr>
                  </a:outerShdw>
                </a:effectLst>
              </a:rPr>
              <a:t>Bias for Cooperation</a:t>
            </a:r>
            <a:r>
              <a:rPr lang="en-US" sz="2300" dirty="0">
                <a:effectLst>
                  <a:outerShdw blurRad="38100" dist="38100" dir="2700000" algn="tl">
                    <a:srgbClr val="000000">
                      <a:alpha val="43137"/>
                    </a:srgbClr>
                  </a:outerShdw>
                </a:effectLst>
              </a:rPr>
              <a:t>: If partner has cooperated in at least 1/3 games, will cooperate.</a:t>
            </a:r>
          </a:p>
          <a:p>
            <a:endParaRPr lang="en-US" sz="2300" dirty="0">
              <a:effectLst>
                <a:outerShdw blurRad="38100" dist="38100" dir="2700000" algn="tl">
                  <a:srgbClr val="000000">
                    <a:alpha val="43137"/>
                  </a:srgbClr>
                </a:outerShdw>
              </a:effectLst>
            </a:endParaRPr>
          </a:p>
          <a:p>
            <a:r>
              <a:rPr lang="en-US" sz="2300" u="sng" dirty="0">
                <a:effectLst>
                  <a:outerShdw blurRad="38100" dist="38100" dir="2700000" algn="tl">
                    <a:srgbClr val="000000">
                      <a:alpha val="43137"/>
                    </a:srgbClr>
                  </a:outerShdw>
                </a:effectLst>
              </a:rPr>
              <a:t>Copy Majority</a:t>
            </a:r>
            <a:r>
              <a:rPr lang="en-US" sz="2300" dirty="0">
                <a:effectLst>
                  <a:outerShdw blurRad="38100" dist="38100" dir="2700000" algn="tl">
                    <a:srgbClr val="000000">
                      <a:alpha val="43137"/>
                    </a:srgbClr>
                  </a:outerShdw>
                </a:effectLst>
              </a:rPr>
              <a:t>: If partner C on 2/3 of the last games, then C. If partner D on 2/3 of the last games, then D. </a:t>
            </a:r>
          </a:p>
        </p:txBody>
      </p:sp>
    </p:spTree>
    <p:extLst>
      <p:ext uri="{BB962C8B-B14F-4D97-AF65-F5344CB8AC3E}">
        <p14:creationId xmlns:p14="http://schemas.microsoft.com/office/powerpoint/2010/main" val="3779126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b="1" dirty="0">
                <a:solidFill>
                  <a:schemeClr val="tx1"/>
                </a:solidFill>
              </a:rPr>
              <a:t>Coding the Prisoner’s Dilemma</a:t>
            </a:r>
            <a:endParaRPr lang="en-US" b="1" dirty="0"/>
          </a:p>
        </p:txBody>
      </p:sp>
      <p:sp>
        <p:nvSpPr>
          <p:cNvPr id="6" name="Rectangle 5">
            <a:extLst>
              <a:ext uri="{FF2B5EF4-FFF2-40B4-BE49-F238E27FC236}">
                <a16:creationId xmlns:a16="http://schemas.microsoft.com/office/drawing/2014/main" id="{5180C88C-1FE6-476A-9B40-5A6CA1CA3DBB}"/>
              </a:ext>
            </a:extLst>
          </p:cNvPr>
          <p:cNvSpPr/>
          <p:nvPr/>
        </p:nvSpPr>
        <p:spPr>
          <a:xfrm>
            <a:off x="806757" y="1866900"/>
            <a:ext cx="3348621" cy="438149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6830903-3289-40E0-89C1-451820DBCDC6}"/>
              </a:ext>
            </a:extLst>
          </p:cNvPr>
          <p:cNvSpPr/>
          <p:nvPr/>
        </p:nvSpPr>
        <p:spPr>
          <a:xfrm>
            <a:off x="4400728" y="1866900"/>
            <a:ext cx="3379896" cy="438149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66101F8-70FA-401B-97E8-1D0424BE51E2}"/>
              </a:ext>
            </a:extLst>
          </p:cNvPr>
          <p:cNvSpPr/>
          <p:nvPr/>
        </p:nvSpPr>
        <p:spPr>
          <a:xfrm>
            <a:off x="8025974" y="1866900"/>
            <a:ext cx="3379894" cy="438149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8FD2DC-5F69-4B05-9981-5C5DDA56AD27}"/>
              </a:ext>
            </a:extLst>
          </p:cNvPr>
          <p:cNvSpPr txBox="1"/>
          <p:nvPr/>
        </p:nvSpPr>
        <p:spPr>
          <a:xfrm>
            <a:off x="806755" y="1866900"/>
            <a:ext cx="3348622" cy="4339650"/>
          </a:xfrm>
          <a:prstGeom prst="rect">
            <a:avLst/>
          </a:prstGeom>
          <a:noFill/>
        </p:spPr>
        <p:txBody>
          <a:bodyPr wrap="square" rtlCol="0">
            <a:spAutoFit/>
          </a:bodyPr>
          <a:lstStyle/>
          <a:p>
            <a:pPr lvl="0">
              <a:defRPr cap="all"/>
            </a:pPr>
            <a:r>
              <a:rPr lang="en-US" sz="2300" dirty="0"/>
              <a:t>64 possible combinations of 3 previous games</a:t>
            </a:r>
          </a:p>
          <a:p>
            <a:pPr lvl="0">
              <a:defRPr cap="all"/>
            </a:pPr>
            <a:r>
              <a:rPr lang="en-US" sz="2300" dirty="0"/>
              <a:t>(Dictionary)</a:t>
            </a:r>
          </a:p>
          <a:p>
            <a:pPr lvl="0">
              <a:defRPr cap="all"/>
            </a:pPr>
            <a:endParaRPr lang="en-US" sz="2300" dirty="0"/>
          </a:p>
          <a:p>
            <a:pPr lvl="0" algn="ctr">
              <a:defRPr cap="all"/>
            </a:pPr>
            <a:r>
              <a:rPr lang="en-US" sz="2300" dirty="0"/>
              <a:t>CC </a:t>
            </a:r>
            <a:r>
              <a:rPr lang="en-US" sz="2300" dirty="0" err="1"/>
              <a:t>CC</a:t>
            </a:r>
            <a:r>
              <a:rPr lang="en-US" sz="2300" dirty="0"/>
              <a:t> </a:t>
            </a:r>
            <a:r>
              <a:rPr lang="en-US" sz="2300" dirty="0" err="1"/>
              <a:t>CC</a:t>
            </a:r>
            <a:endParaRPr lang="en-US" sz="2300" dirty="0"/>
          </a:p>
          <a:p>
            <a:pPr lvl="0" algn="ctr">
              <a:defRPr cap="all"/>
            </a:pPr>
            <a:r>
              <a:rPr lang="en-US" sz="2300" dirty="0"/>
              <a:t>CC </a:t>
            </a:r>
            <a:r>
              <a:rPr lang="en-US" sz="2300" dirty="0" err="1"/>
              <a:t>CC</a:t>
            </a:r>
            <a:r>
              <a:rPr lang="en-US" sz="2300" dirty="0"/>
              <a:t> CD</a:t>
            </a:r>
          </a:p>
          <a:p>
            <a:pPr lvl="0" algn="ctr">
              <a:defRPr cap="all"/>
            </a:pPr>
            <a:r>
              <a:rPr lang="en-US" sz="2300" dirty="0"/>
              <a:t>CC </a:t>
            </a:r>
            <a:r>
              <a:rPr lang="en-US" sz="2300" dirty="0" err="1"/>
              <a:t>CC</a:t>
            </a:r>
            <a:r>
              <a:rPr lang="en-US" sz="2300" dirty="0"/>
              <a:t> DD</a:t>
            </a:r>
          </a:p>
          <a:p>
            <a:pPr lvl="0" algn="ctr">
              <a:defRPr cap="all"/>
            </a:pPr>
            <a:r>
              <a:rPr lang="en-US" sz="2300" dirty="0"/>
              <a:t>.</a:t>
            </a:r>
          </a:p>
          <a:p>
            <a:pPr lvl="0" algn="ctr">
              <a:defRPr cap="all"/>
            </a:pPr>
            <a:r>
              <a:rPr lang="en-US" sz="2300" dirty="0"/>
              <a:t>.</a:t>
            </a:r>
          </a:p>
          <a:p>
            <a:pPr lvl="0" algn="ctr">
              <a:defRPr cap="all"/>
            </a:pPr>
            <a:r>
              <a:rPr lang="en-US" sz="2300" dirty="0"/>
              <a:t>.</a:t>
            </a:r>
          </a:p>
          <a:p>
            <a:pPr lvl="0" algn="ctr">
              <a:defRPr cap="all"/>
            </a:pPr>
            <a:r>
              <a:rPr lang="en-US" sz="2300" dirty="0"/>
              <a:t>DD </a:t>
            </a:r>
            <a:r>
              <a:rPr lang="en-US" sz="2300" dirty="0" err="1"/>
              <a:t>DD</a:t>
            </a:r>
            <a:r>
              <a:rPr lang="en-US" sz="2300" dirty="0"/>
              <a:t> </a:t>
            </a:r>
            <a:r>
              <a:rPr lang="en-US" sz="2300" dirty="0" err="1"/>
              <a:t>DD</a:t>
            </a:r>
            <a:endParaRPr lang="en-US" sz="2300" dirty="0"/>
          </a:p>
        </p:txBody>
      </p:sp>
      <p:sp>
        <p:nvSpPr>
          <p:cNvPr id="10" name="TextBox 9">
            <a:extLst>
              <a:ext uri="{FF2B5EF4-FFF2-40B4-BE49-F238E27FC236}">
                <a16:creationId xmlns:a16="http://schemas.microsoft.com/office/drawing/2014/main" id="{D3D1142B-DBAE-4A42-8B8D-42235F58739D}"/>
              </a:ext>
            </a:extLst>
          </p:cNvPr>
          <p:cNvSpPr txBox="1"/>
          <p:nvPr/>
        </p:nvSpPr>
        <p:spPr>
          <a:xfrm>
            <a:off x="4400727" y="1866900"/>
            <a:ext cx="3379896" cy="4339650"/>
          </a:xfrm>
          <a:prstGeom prst="rect">
            <a:avLst/>
          </a:prstGeom>
          <a:noFill/>
        </p:spPr>
        <p:txBody>
          <a:bodyPr wrap="square" rtlCol="0">
            <a:spAutoFit/>
          </a:bodyPr>
          <a:lstStyle/>
          <a:p>
            <a:pPr lvl="0">
              <a:defRPr cap="all"/>
            </a:pPr>
            <a:r>
              <a:rPr lang="en-US" sz="2300" dirty="0"/>
              <a:t>Strategy = a 64-length string </a:t>
            </a:r>
          </a:p>
          <a:p>
            <a:pPr lvl="0">
              <a:defRPr cap="all"/>
            </a:pPr>
            <a:endParaRPr lang="en-US" sz="2300" dirty="0"/>
          </a:p>
          <a:p>
            <a:pPr lvl="0">
              <a:defRPr cap="all"/>
            </a:pPr>
            <a:endParaRPr lang="en-US" sz="2300" dirty="0"/>
          </a:p>
          <a:p>
            <a:pPr lvl="0" algn="ctr">
              <a:defRPr cap="all"/>
            </a:pPr>
            <a:r>
              <a:rPr lang="en-US" sz="2300" dirty="0"/>
              <a:t>ex = tit4tat</a:t>
            </a:r>
          </a:p>
          <a:p>
            <a:pPr lvl="0" algn="ctr">
              <a:defRPr cap="all"/>
            </a:pPr>
            <a:r>
              <a:rPr lang="en-US" sz="2300" dirty="0"/>
              <a:t>C</a:t>
            </a:r>
          </a:p>
          <a:p>
            <a:pPr lvl="0" algn="ctr">
              <a:defRPr cap="all"/>
            </a:pPr>
            <a:r>
              <a:rPr lang="en-US" sz="2300" dirty="0"/>
              <a:t>D</a:t>
            </a:r>
          </a:p>
          <a:p>
            <a:pPr lvl="0" algn="ctr">
              <a:defRPr cap="all"/>
            </a:pPr>
            <a:r>
              <a:rPr lang="en-US" sz="2300" dirty="0"/>
              <a:t>D</a:t>
            </a:r>
          </a:p>
          <a:p>
            <a:pPr lvl="0" algn="ctr">
              <a:defRPr cap="all"/>
            </a:pPr>
            <a:r>
              <a:rPr lang="en-US" sz="2300" dirty="0"/>
              <a:t>.</a:t>
            </a:r>
          </a:p>
          <a:p>
            <a:pPr lvl="0" algn="ctr">
              <a:defRPr cap="all"/>
            </a:pPr>
            <a:r>
              <a:rPr lang="en-US" sz="2300" dirty="0"/>
              <a:t>.</a:t>
            </a:r>
          </a:p>
          <a:p>
            <a:pPr lvl="0" algn="ctr">
              <a:defRPr cap="all"/>
            </a:pPr>
            <a:r>
              <a:rPr lang="en-US" sz="2300" dirty="0"/>
              <a:t>.</a:t>
            </a:r>
          </a:p>
          <a:p>
            <a:pPr lvl="0" algn="ctr">
              <a:defRPr cap="all"/>
            </a:pPr>
            <a:r>
              <a:rPr lang="en-US" sz="2300" dirty="0"/>
              <a:t>D</a:t>
            </a:r>
          </a:p>
        </p:txBody>
      </p:sp>
      <p:sp>
        <p:nvSpPr>
          <p:cNvPr id="11" name="TextBox 10">
            <a:extLst>
              <a:ext uri="{FF2B5EF4-FFF2-40B4-BE49-F238E27FC236}">
                <a16:creationId xmlns:a16="http://schemas.microsoft.com/office/drawing/2014/main" id="{79620827-400F-4C6A-B7CC-4EE0F096513C}"/>
              </a:ext>
            </a:extLst>
          </p:cNvPr>
          <p:cNvSpPr txBox="1"/>
          <p:nvPr/>
        </p:nvSpPr>
        <p:spPr>
          <a:xfrm>
            <a:off x="8025973" y="1866900"/>
            <a:ext cx="3379894" cy="3985706"/>
          </a:xfrm>
          <a:prstGeom prst="rect">
            <a:avLst/>
          </a:prstGeom>
          <a:noFill/>
        </p:spPr>
        <p:txBody>
          <a:bodyPr wrap="square" rtlCol="0">
            <a:spAutoFit/>
          </a:bodyPr>
          <a:lstStyle/>
          <a:p>
            <a:pPr lvl="0">
              <a:defRPr cap="all"/>
            </a:pPr>
            <a:r>
              <a:rPr lang="en-US" sz="2300" dirty="0"/>
              <a:t>Memory:</a:t>
            </a:r>
          </a:p>
          <a:p>
            <a:pPr lvl="0">
              <a:defRPr cap="all"/>
            </a:pPr>
            <a:endParaRPr lang="en-US" sz="2300" dirty="0"/>
          </a:p>
          <a:p>
            <a:pPr lvl="0">
              <a:defRPr cap="all"/>
            </a:pPr>
            <a:r>
              <a:rPr lang="en-US" sz="2300" dirty="0"/>
              <a:t>Each strategy saves the last three games played, which it uses to decide its next move by  looking up in the dictionary to get index for their choice</a:t>
            </a:r>
          </a:p>
        </p:txBody>
      </p:sp>
    </p:spTree>
    <p:extLst>
      <p:ext uri="{BB962C8B-B14F-4D97-AF65-F5344CB8AC3E}">
        <p14:creationId xmlns:p14="http://schemas.microsoft.com/office/powerpoint/2010/main" val="271949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66E4-6347-4B47-8A7D-C760FE64AA78}"/>
              </a:ext>
            </a:extLst>
          </p:cNvPr>
          <p:cNvSpPr>
            <a:spLocks noGrp="1"/>
          </p:cNvSpPr>
          <p:nvPr>
            <p:ph type="title"/>
          </p:nvPr>
        </p:nvSpPr>
        <p:spPr/>
        <p:txBody>
          <a:bodyPr/>
          <a:lstStyle/>
          <a:p>
            <a:r>
              <a:rPr lang="en-US" b="1" dirty="0">
                <a:solidFill>
                  <a:schemeClr val="tx1"/>
                </a:solidFill>
              </a:rPr>
              <a:t>The Tournaments:</a:t>
            </a:r>
          </a:p>
        </p:txBody>
      </p:sp>
      <p:sp>
        <p:nvSpPr>
          <p:cNvPr id="3" name="Content Placeholder 2">
            <a:extLst>
              <a:ext uri="{FF2B5EF4-FFF2-40B4-BE49-F238E27FC236}">
                <a16:creationId xmlns:a16="http://schemas.microsoft.com/office/drawing/2014/main" id="{E49B849E-3F5D-417D-AE96-C4B07BFF8C70}"/>
              </a:ext>
            </a:extLst>
          </p:cNvPr>
          <p:cNvSpPr>
            <a:spLocks noGrp="1"/>
          </p:cNvSpPr>
          <p:nvPr>
            <p:ph idx="1"/>
          </p:nvPr>
        </p:nvSpPr>
        <p:spPr>
          <a:xfrm>
            <a:off x="1005839" y="2076450"/>
            <a:ext cx="10261717" cy="3714749"/>
          </a:xfrm>
          <a:solidFill>
            <a:schemeClr val="accent1"/>
          </a:solidFill>
        </p:spPr>
        <p:txBody>
          <a:bodyPr>
            <a:normAutofit/>
          </a:bodyPr>
          <a:lstStyle/>
          <a:p>
            <a:r>
              <a:rPr lang="en-US" b="1" dirty="0">
                <a:solidFill>
                  <a:schemeClr val="tx1"/>
                </a:solidFill>
                <a:effectLst/>
              </a:rPr>
              <a:t>Each strategy will play every other strategy 1 time per round robin (randomized)</a:t>
            </a:r>
          </a:p>
          <a:p>
            <a:r>
              <a:rPr lang="en-US" b="1" dirty="0">
                <a:solidFill>
                  <a:schemeClr val="tx1"/>
                </a:solidFill>
                <a:effectLst/>
              </a:rPr>
              <a:t>Running five rounds per tournament (for data presented in class)</a:t>
            </a:r>
          </a:p>
          <a:p>
            <a:r>
              <a:rPr lang="en-US" b="1" dirty="0">
                <a:solidFill>
                  <a:schemeClr val="tx1"/>
                </a:solidFill>
                <a:effectLst/>
              </a:rPr>
              <a:t>40 simulations of a tournament (taken from Axelrod, 1988)</a:t>
            </a:r>
          </a:p>
          <a:p>
            <a:r>
              <a:rPr lang="en-US" b="1" dirty="0">
                <a:solidFill>
                  <a:schemeClr val="tx1"/>
                </a:solidFill>
                <a:effectLst/>
              </a:rPr>
              <a:t>Within each game the strategies play for 50 moves/decisions </a:t>
            </a:r>
          </a:p>
          <a:p>
            <a:r>
              <a:rPr lang="en-US" b="1" dirty="0">
                <a:solidFill>
                  <a:schemeClr val="tx1"/>
                </a:solidFill>
                <a:effectLst/>
              </a:rPr>
              <a:t>Recombination fixed at .3</a:t>
            </a:r>
          </a:p>
          <a:p>
            <a:r>
              <a:rPr lang="en-US" b="1" dirty="0">
                <a:solidFill>
                  <a:schemeClr val="tx1"/>
                </a:solidFill>
                <a:effectLst/>
              </a:rPr>
              <a:t>Mutation fixed at 0% (for the data presented in class)</a:t>
            </a:r>
          </a:p>
          <a:p>
            <a:r>
              <a:rPr lang="en-US" b="1" dirty="0">
                <a:solidFill>
                  <a:schemeClr val="tx1"/>
                </a:solidFill>
                <a:effectLst/>
              </a:rPr>
              <a:t>Fitness Function Changes (presenting 2 for class)</a:t>
            </a:r>
          </a:p>
        </p:txBody>
      </p:sp>
    </p:spTree>
    <p:extLst>
      <p:ext uri="{BB962C8B-B14F-4D97-AF65-F5344CB8AC3E}">
        <p14:creationId xmlns:p14="http://schemas.microsoft.com/office/powerpoint/2010/main" val="3405834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C3D51A-5D3A-4FB5-AFE3-C14F402E9476}"/>
              </a:ext>
            </a:extLst>
          </p:cNvPr>
          <p:cNvSpPr>
            <a:spLocks noGrp="1"/>
          </p:cNvSpPr>
          <p:nvPr>
            <p:ph type="title"/>
          </p:nvPr>
        </p:nvSpPr>
        <p:spPr/>
        <p:txBody>
          <a:bodyPr/>
          <a:lstStyle/>
          <a:p>
            <a:r>
              <a:rPr lang="en-US" b="1" dirty="0"/>
              <a:t>Fitness Function 1</a:t>
            </a:r>
          </a:p>
        </p:txBody>
      </p:sp>
      <p:sp>
        <p:nvSpPr>
          <p:cNvPr id="7" name="Content Placeholder 6">
            <a:extLst>
              <a:ext uri="{FF2B5EF4-FFF2-40B4-BE49-F238E27FC236}">
                <a16:creationId xmlns:a16="http://schemas.microsoft.com/office/drawing/2014/main" id="{660C7B30-825D-4B5D-8FC8-DA6E6FB8E601}"/>
              </a:ext>
            </a:extLst>
          </p:cNvPr>
          <p:cNvSpPr>
            <a:spLocks noGrp="1"/>
          </p:cNvSpPr>
          <p:nvPr>
            <p:ph sz="half" idx="2"/>
          </p:nvPr>
        </p:nvSpPr>
        <p:spPr>
          <a:xfrm>
            <a:off x="953054" y="1720982"/>
            <a:ext cx="5054922" cy="4132541"/>
          </a:xfrm>
          <a:solidFill>
            <a:schemeClr val="accent3"/>
          </a:solidFill>
        </p:spPr>
        <p:txBody>
          <a:bodyPr>
            <a:normAutofit lnSpcReduction="10000"/>
          </a:bodyPr>
          <a:lstStyle/>
          <a:p>
            <a:r>
              <a:rPr lang="en-US" sz="2300" b="1" dirty="0"/>
              <a:t>This fitness function evaluated which strategy had the most points after every game</a:t>
            </a:r>
          </a:p>
          <a:p>
            <a:r>
              <a:rPr lang="en-US" sz="2300" b="1" dirty="0"/>
              <a:t>The strategy that lost the current game went through recombination, potentially taking on the genes of the winning strategy </a:t>
            </a:r>
          </a:p>
          <a:p>
            <a:r>
              <a:rPr lang="en-US" sz="2300" b="1" dirty="0"/>
              <a:t>Therefore, some strategies had gone though recombination before their second game</a:t>
            </a:r>
          </a:p>
          <a:p>
            <a:endParaRPr lang="en-US" dirty="0"/>
          </a:p>
        </p:txBody>
      </p:sp>
      <p:sp>
        <p:nvSpPr>
          <p:cNvPr id="9" name="Content Placeholder 8">
            <a:extLst>
              <a:ext uri="{FF2B5EF4-FFF2-40B4-BE49-F238E27FC236}">
                <a16:creationId xmlns:a16="http://schemas.microsoft.com/office/drawing/2014/main" id="{215D2599-0419-4428-822D-7EA9EB50DFFA}"/>
              </a:ext>
            </a:extLst>
          </p:cNvPr>
          <p:cNvSpPr>
            <a:spLocks noGrp="1"/>
          </p:cNvSpPr>
          <p:nvPr>
            <p:ph sz="quarter" idx="4"/>
          </p:nvPr>
        </p:nvSpPr>
        <p:spPr>
          <a:xfrm>
            <a:off x="6670241" y="1720982"/>
            <a:ext cx="5034043" cy="483131"/>
          </a:xfrm>
        </p:spPr>
        <p:txBody>
          <a:bodyPr>
            <a:normAutofit lnSpcReduction="10000"/>
          </a:bodyPr>
          <a:lstStyle/>
          <a:p>
            <a:pPr marL="36900" indent="0">
              <a:buNone/>
            </a:pPr>
            <a:r>
              <a:rPr lang="en-US" b="1" dirty="0"/>
              <a:t>Initial Run: Who wins if no recombination? </a:t>
            </a:r>
          </a:p>
        </p:txBody>
      </p:sp>
      <p:pic>
        <p:nvPicPr>
          <p:cNvPr id="2" name="Picture 1">
            <a:extLst>
              <a:ext uri="{FF2B5EF4-FFF2-40B4-BE49-F238E27FC236}">
                <a16:creationId xmlns:a16="http://schemas.microsoft.com/office/drawing/2014/main" id="{0BF417BF-D3CB-443C-A76C-1BDBB80108FB}"/>
              </a:ext>
            </a:extLst>
          </p:cNvPr>
          <p:cNvPicPr>
            <a:picLocks noChangeAspect="1"/>
          </p:cNvPicPr>
          <p:nvPr/>
        </p:nvPicPr>
        <p:blipFill>
          <a:blip r:embed="rId3"/>
          <a:stretch>
            <a:fillRect/>
          </a:stretch>
        </p:blipFill>
        <p:spPr>
          <a:xfrm>
            <a:off x="6487886" y="2171528"/>
            <a:ext cx="4650482" cy="4207089"/>
          </a:xfrm>
          <a:prstGeom prst="rect">
            <a:avLst/>
          </a:prstGeom>
        </p:spPr>
      </p:pic>
    </p:spTree>
    <p:extLst>
      <p:ext uri="{BB962C8B-B14F-4D97-AF65-F5344CB8AC3E}">
        <p14:creationId xmlns:p14="http://schemas.microsoft.com/office/powerpoint/2010/main" val="2202509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43E4929-3CE9-4C84-97B6-CB95AE5556D0}"/>
              </a:ext>
            </a:extLst>
          </p:cNvPr>
          <p:cNvSpPr>
            <a:spLocks noGrp="1"/>
          </p:cNvSpPr>
          <p:nvPr>
            <p:ph type="title"/>
          </p:nvPr>
        </p:nvSpPr>
        <p:spPr/>
        <p:txBody>
          <a:bodyPr/>
          <a:lstStyle/>
          <a:p>
            <a:r>
              <a:rPr lang="en-US" b="1" dirty="0"/>
              <a:t>Fitness Function 1 cont. </a:t>
            </a:r>
          </a:p>
        </p:txBody>
      </p:sp>
      <p:pic>
        <p:nvPicPr>
          <p:cNvPr id="7" name="Picture 6">
            <a:extLst>
              <a:ext uri="{FF2B5EF4-FFF2-40B4-BE49-F238E27FC236}">
                <a16:creationId xmlns:a16="http://schemas.microsoft.com/office/drawing/2014/main" id="{A53F615E-62CA-4782-BA8D-BE3FA3A11B21}"/>
              </a:ext>
            </a:extLst>
          </p:cNvPr>
          <p:cNvPicPr>
            <a:picLocks noChangeAspect="1"/>
          </p:cNvPicPr>
          <p:nvPr/>
        </p:nvPicPr>
        <p:blipFill>
          <a:blip r:embed="rId3"/>
          <a:stretch>
            <a:fillRect/>
          </a:stretch>
        </p:blipFill>
        <p:spPr>
          <a:xfrm>
            <a:off x="2710758" y="1785671"/>
            <a:ext cx="6759836" cy="4581577"/>
          </a:xfrm>
          <a:prstGeom prst="rect">
            <a:avLst/>
          </a:prstGeom>
        </p:spPr>
      </p:pic>
    </p:spTree>
    <p:extLst>
      <p:ext uri="{BB962C8B-B14F-4D97-AF65-F5344CB8AC3E}">
        <p14:creationId xmlns:p14="http://schemas.microsoft.com/office/powerpoint/2010/main" val="73778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{06334B81-9B67-44B3-9D5F-15DFD6E9A9AC}tf12214701_win32</Template>
  <TotalTime>578</TotalTime>
  <Words>1137</Words>
  <Application>Microsoft Office PowerPoint</Application>
  <PresentationFormat>Widescreen</PresentationFormat>
  <Paragraphs>116</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Goudy Old Style</vt:lpstr>
      <vt:lpstr>Wingdings 2</vt:lpstr>
      <vt:lpstr>SlateVTI</vt:lpstr>
      <vt:lpstr>Replication of evolutionary algorithms in the Prisoner's Dilemma</vt:lpstr>
      <vt:lpstr>Prisoner’s Dilemma</vt:lpstr>
      <vt:lpstr>The Goal:</vt:lpstr>
      <vt:lpstr>Past Work:</vt:lpstr>
      <vt:lpstr>The Strategies:</vt:lpstr>
      <vt:lpstr>Coding the Prisoner’s Dilemma</vt:lpstr>
      <vt:lpstr>The Tournaments:</vt:lpstr>
      <vt:lpstr>Fitness Function 1</vt:lpstr>
      <vt:lpstr>Fitness Function 1 cont. </vt:lpstr>
      <vt:lpstr>Fitness Function 1 cont.</vt:lpstr>
      <vt:lpstr>Fitness Function 2</vt:lpstr>
      <vt:lpstr>Fitness Function 2 cont.</vt:lpstr>
      <vt:lpstr>Fitness Function 2 cont. </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Emma Herms</dc:creator>
  <cp:lastModifiedBy>Emma Herms</cp:lastModifiedBy>
  <cp:revision>1</cp:revision>
  <dcterms:created xsi:type="dcterms:W3CDTF">2021-04-26T12:39:42Z</dcterms:created>
  <dcterms:modified xsi:type="dcterms:W3CDTF">2021-04-28T12:30:50Z</dcterms:modified>
</cp:coreProperties>
</file>