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63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96C0-9F5B-4BE6-96F2-C853BFE6C011}" type="datetimeFigureOut">
              <a:rPr lang="de-DE" smtClean="0"/>
              <a:t>14.03.2018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D28E9-CA67-4523-9398-87AC495542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49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734E-D8E5-40DF-A9F5-5AA590622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79E44-4A36-4B9D-9B8C-13593054A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C862A-C380-4D4A-BC8B-DA035FF4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EEE-9C8F-4B10-A378-64D156EB3A7D}" type="datetime8">
              <a:rPr lang="de-DE" smtClean="0"/>
              <a:t>14.03.2018 08:16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498D-D51D-4077-B3A9-84BE07C6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60FF-62FC-476F-A35B-E0ED4522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00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A15B-495C-4507-A218-25004D1B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65247-598D-4B4F-BD8E-DACEA59F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B94E2-63F5-4F91-BF50-67BD607E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72BF-6613-4C70-9B6E-96BE5B47DBD7}" type="datetime8">
              <a:rPr lang="de-DE" smtClean="0"/>
              <a:t>14.03.2018 08:16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D8E0-C6CA-4810-BE43-95054D30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1A55E-0492-45ED-9052-F617470C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38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36A4E-CA89-488C-8A0B-E29A6B0F5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630B2-D233-4DEF-A07A-5175AED60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E61A2-87A1-4052-B852-88EFFED2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8AB0-D699-4B62-8FE6-5EC86019C853}" type="datetime8">
              <a:rPr lang="de-DE" smtClean="0"/>
              <a:t>14.03.2018 08:16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419A-E5E8-422A-B8DF-47323E78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88E4-9486-4931-A1F8-E3E3956C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507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13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chschule Ros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5556D7-651D-4586-AFD5-F948CBF47C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5" y="0"/>
            <a:ext cx="5878286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7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2D02-DB88-4A1A-AD17-A473155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06FF-05EB-4628-A10B-6F2361E3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3E0C-8FB1-46EA-B313-B26B5065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7D15-7CBF-48A7-8D29-332D5FDF3C1A}" type="datetime8">
              <a:rPr lang="de-DE" smtClean="0"/>
              <a:t>14.03.2018 08:16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EECFD-F885-43E8-91B6-5EB8E875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7F3C4-3206-4F5C-AD1F-2819A571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60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35CC-FEE7-4AAF-9389-9871EE7B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71597-FB09-447A-884B-07051579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4110-6C3E-4B23-AD6C-BAA82174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CF9-37A2-435E-9DA3-01C221E71C82}" type="datetime8">
              <a:rPr lang="de-DE" smtClean="0"/>
              <a:t>14.03.2018 08:16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943EA-8BA4-4BDE-AE2F-F09A88CF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C1AC-318D-4637-9F2D-34D05644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52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C9A8-562C-42C5-BEFB-768C1EFB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FB2D-DAFA-4863-8DAF-08E20BF5E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F0FB8-9F72-4596-841F-21C3A251C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8B91F-6E5D-4C85-8576-E933039B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7F78-398F-498B-821D-E5EA241B3562}" type="datetime8">
              <a:rPr lang="de-DE" smtClean="0"/>
              <a:t>14.03.2018 08:16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10617-4039-443F-B982-8C0C0708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0A1A2-8EC1-406C-B5DE-61EE38FA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23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4DF7-DB45-47BE-88E5-00B413F0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D96F-EBDE-44A1-A02D-F1DF8AF9B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4613A-A2BA-4D9D-85AD-42307EA47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AF5B2-3E78-4D81-BF38-CB237E83E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162D7-1B73-4B3D-BF4B-72E55C0D8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D6B23-6B17-48BA-B1D4-141991C3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ADE1-BF04-4370-8279-03EBCDF2DE66}" type="datetime8">
              <a:rPr lang="de-DE" smtClean="0"/>
              <a:t>14.03.2018 08:16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AAD78-F6A3-4B03-A93E-D371DB43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1F366-3EDC-4D9F-B9E5-F18ABD84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52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9901-B28F-4D54-9004-D003222C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A4AA1-DCBD-4600-8C68-4C70A511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E246-F44F-4B83-855F-4278AD79971A}" type="datetime8">
              <a:rPr lang="de-DE" smtClean="0"/>
              <a:t>14.03.2018 08:16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42347-A8CC-4867-9A58-84A59BAE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630DA-1D7B-4A31-AF23-B7177254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64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40425-D4DD-4E14-ABAF-6C550785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0959-9763-4ADA-8DF4-E0D3B78362DF}" type="datetime8">
              <a:rPr lang="de-DE" smtClean="0"/>
              <a:t>14.03.2018 08:16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93E60-C0D7-4E62-AB1D-0B2251FC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4A895-D0E6-4FED-A268-371450E4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93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21C7-BD00-4C1A-BBD3-56A9554E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487B-31C5-4E9F-8FD6-8F26ADB4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4ABBD-9B5D-45F4-8628-3CF5EDB93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CD869-F051-4120-B394-C5237234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7B70-9979-483C-AC80-B11B159B6937}" type="datetime8">
              <a:rPr lang="de-DE" smtClean="0"/>
              <a:t>14.03.2018 08:16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60F20-0D1E-46AC-A278-E241E70C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39D6D-E82A-4EDD-8148-4ED96527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73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F17E-FF87-485A-B9D6-2ED15D0F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03BAF-A3F8-4C4A-9CA5-84ACEC5E1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EF25D-8955-4573-81A1-F15289683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35A46-E830-4EE8-BB40-8F91CBA6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B8DA-06CA-4BF3-A146-F8D02D898BB8}" type="datetime8">
              <a:rPr lang="de-DE" smtClean="0"/>
              <a:t>14.03.2018 08:16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96338-1A27-4B2C-B1BA-21559671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E29D-A0F9-4D13-AE52-8A22BF6F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48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70DC9-88DC-4BBA-AE95-97B902BA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6831C-8525-4C86-9587-385228EF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75A3-30D7-47DC-87EE-B4A99637A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3428-1FC2-4122-9533-0C695CBF7147}" type="datetime8">
              <a:rPr lang="de-DE" smtClean="0"/>
              <a:t>14.03.2018 08:16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9E61-1A1C-4233-B65E-061ED8D6B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Thangaraj Mukara Dhakshinamoorthy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995A-0FFB-4525-9753-798241342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C46C-78ED-4645-A305-B8F00684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96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10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://www.hivemq.com/showcase/public-mqtt-broker/&amp;sa=D&amp;usg=AFQjCNFsoskiRQ3Jxmfv9syBbLGFDRSzN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7019-94EF-4030-BB90-F7A169E91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5" y="0"/>
            <a:ext cx="5878286" cy="16459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99B9F5-F312-4929-BE16-2C6995BE3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" y="1"/>
            <a:ext cx="11978640" cy="1645920"/>
          </a:xfrm>
        </p:spPr>
        <p:txBody>
          <a:bodyPr>
            <a:normAutofit/>
          </a:bodyPr>
          <a:lstStyle/>
          <a:p>
            <a:r>
              <a:rPr lang="en-DE" sz="3600" b="1"/>
              <a:t>Sprint 1- C</a:t>
            </a:r>
            <a:r>
              <a:rPr lang="de-DE" sz="3600" b="1"/>
              <a:t>o</a:t>
            </a:r>
            <a:r>
              <a:rPr lang="en-DE" sz="3600" b="1"/>
              <a:t>m</a:t>
            </a:r>
            <a:r>
              <a:rPr lang="de-DE" sz="3600" b="1"/>
              <a:t>p</a:t>
            </a:r>
            <a:r>
              <a:rPr lang="en-DE" sz="3600" b="1"/>
              <a:t>l</a:t>
            </a:r>
            <a:r>
              <a:rPr lang="de-DE" sz="3600" b="1"/>
              <a:t>e</a:t>
            </a:r>
            <a:r>
              <a:rPr lang="en-DE" sz="3600" b="1"/>
              <a:t>t</a:t>
            </a:r>
            <a:r>
              <a:rPr lang="de-DE" sz="3600" b="1"/>
              <a:t>e</a:t>
            </a:r>
            <a:r>
              <a:rPr lang="en-DE" sz="3600" b="1"/>
              <a:t>d </a:t>
            </a:r>
            <a:r>
              <a:rPr lang="de-DE" sz="3600" b="1"/>
              <a:t>T</a:t>
            </a:r>
            <a:r>
              <a:rPr lang="en-DE" sz="3600" b="1"/>
              <a:t>asks</a:t>
            </a:r>
            <a:endParaRPr lang="de-DE" sz="3600" b="1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7E875E-FCC8-4852-8E6B-2E660EB3C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1859280"/>
            <a:ext cx="11445240" cy="449706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/>
              <a:t>Visualized </a:t>
            </a:r>
            <a:r>
              <a:rPr lang="en-GB" b="1"/>
              <a:t>Windows IoT device </a:t>
            </a:r>
            <a:r>
              <a:rPr lang="en-GB"/>
              <a:t>in </a:t>
            </a:r>
            <a:r>
              <a:rPr lang="en-DE"/>
              <a:t>web</a:t>
            </a:r>
            <a:r>
              <a:rPr lang="en-GB"/>
              <a:t> browser using Windows Device Portal</a:t>
            </a:r>
            <a:r>
              <a:rPr lang="en-DE"/>
              <a:t>(al</a:t>
            </a:r>
            <a:r>
              <a:rPr lang="de-DE"/>
              <a:t>l</a:t>
            </a:r>
            <a:r>
              <a:rPr lang="en-DE"/>
              <a:t>ows </a:t>
            </a:r>
            <a:r>
              <a:rPr lang="de-DE"/>
              <a:t>d</a:t>
            </a:r>
            <a:r>
              <a:rPr lang="en-DE"/>
              <a:t>e</a:t>
            </a:r>
            <a:r>
              <a:rPr lang="de-DE"/>
              <a:t>v</a:t>
            </a:r>
            <a:r>
              <a:rPr lang="en-DE"/>
              <a:t>i</a:t>
            </a:r>
            <a:r>
              <a:rPr lang="de-DE"/>
              <a:t>c</a:t>
            </a:r>
            <a:r>
              <a:rPr lang="en-DE"/>
              <a:t>e </a:t>
            </a:r>
            <a:r>
              <a:rPr lang="de-DE"/>
              <a:t>m</a:t>
            </a:r>
            <a:r>
              <a:rPr lang="en-DE"/>
              <a:t>a</a:t>
            </a:r>
            <a:r>
              <a:rPr lang="de-DE"/>
              <a:t>n</a:t>
            </a:r>
            <a:r>
              <a:rPr lang="en-DE"/>
              <a:t>a</a:t>
            </a:r>
            <a:r>
              <a:rPr lang="de-DE"/>
              <a:t>g</a:t>
            </a:r>
            <a:r>
              <a:rPr lang="en-DE"/>
              <a:t>ement), als</a:t>
            </a:r>
            <a:r>
              <a:rPr lang="de-DE"/>
              <a:t>o</a:t>
            </a:r>
            <a:r>
              <a:rPr lang="en-DE"/>
              <a:t> </a:t>
            </a:r>
            <a:r>
              <a:rPr lang="de-DE"/>
              <a:t>i</a:t>
            </a:r>
            <a:r>
              <a:rPr lang="en-DE"/>
              <a:t>n</a:t>
            </a:r>
            <a:r>
              <a:rPr lang="de-DE"/>
              <a:t>s</a:t>
            </a:r>
            <a:r>
              <a:rPr lang="en-DE"/>
              <a:t>t</a:t>
            </a:r>
            <a:r>
              <a:rPr lang="de-DE"/>
              <a:t>a</a:t>
            </a:r>
            <a:r>
              <a:rPr lang="en-DE"/>
              <a:t>l</a:t>
            </a:r>
            <a:r>
              <a:rPr lang="de-DE"/>
              <a:t>l</a:t>
            </a:r>
            <a:r>
              <a:rPr lang="en-DE"/>
              <a:t>e</a:t>
            </a:r>
            <a:r>
              <a:rPr lang="de-DE"/>
              <a:t>d</a:t>
            </a:r>
            <a:r>
              <a:rPr lang="en-DE"/>
              <a:t> </a:t>
            </a:r>
            <a:r>
              <a:rPr lang="de-DE" b="1"/>
              <a:t>A</a:t>
            </a:r>
            <a:r>
              <a:rPr lang="en-DE" b="1"/>
              <a:t>z</a:t>
            </a:r>
            <a:r>
              <a:rPr lang="de-DE" b="1"/>
              <a:t>u</a:t>
            </a:r>
            <a:r>
              <a:rPr lang="en-DE" b="1"/>
              <a:t>r</a:t>
            </a:r>
            <a:r>
              <a:rPr lang="de-DE" b="1"/>
              <a:t>e</a:t>
            </a:r>
            <a:r>
              <a:rPr lang="en-DE" b="1"/>
              <a:t> Da</a:t>
            </a:r>
            <a:r>
              <a:rPr lang="de-DE" b="1"/>
              <a:t>s</a:t>
            </a:r>
            <a:r>
              <a:rPr lang="en-DE" b="1"/>
              <a:t>hboard</a:t>
            </a:r>
            <a:r>
              <a:rPr lang="en-DE"/>
              <a:t>, </a:t>
            </a:r>
            <a:r>
              <a:rPr lang="de-DE"/>
              <a:t>b</a:t>
            </a:r>
            <a:r>
              <a:rPr lang="en-DE"/>
              <a:t>u</a:t>
            </a:r>
            <a:r>
              <a:rPr lang="de-DE"/>
              <a:t>t</a:t>
            </a:r>
            <a:r>
              <a:rPr lang="en-DE"/>
              <a:t> </a:t>
            </a:r>
            <a:r>
              <a:rPr lang="de-DE"/>
              <a:t>u</a:t>
            </a:r>
            <a:r>
              <a:rPr lang="en-DE"/>
              <a:t>n</a:t>
            </a:r>
            <a:r>
              <a:rPr lang="de-DE"/>
              <a:t>a</a:t>
            </a:r>
            <a:r>
              <a:rPr lang="en-DE"/>
              <a:t>b</a:t>
            </a:r>
            <a:r>
              <a:rPr lang="de-DE"/>
              <a:t>l</a:t>
            </a:r>
            <a:r>
              <a:rPr lang="en-DE"/>
              <a:t>e </a:t>
            </a:r>
            <a:r>
              <a:rPr lang="de-DE"/>
              <a:t>t</a:t>
            </a:r>
            <a:r>
              <a:rPr lang="en-DE"/>
              <a:t>o </a:t>
            </a:r>
            <a:r>
              <a:rPr lang="de-DE"/>
              <a:t>s</a:t>
            </a:r>
            <a:r>
              <a:rPr lang="en-DE"/>
              <a:t>u</a:t>
            </a:r>
            <a:r>
              <a:rPr lang="de-DE"/>
              <a:t>b</a:t>
            </a:r>
            <a:r>
              <a:rPr lang="en-DE"/>
              <a:t>s</a:t>
            </a:r>
            <a:r>
              <a:rPr lang="de-DE"/>
              <a:t>c</a:t>
            </a:r>
            <a:r>
              <a:rPr lang="en-DE"/>
              <a:t>r</a:t>
            </a:r>
            <a:r>
              <a:rPr lang="de-DE"/>
              <a:t>i</a:t>
            </a:r>
            <a:r>
              <a:rPr lang="en-DE"/>
              <a:t>b</a:t>
            </a:r>
            <a:r>
              <a:rPr lang="de-DE"/>
              <a:t>e</a:t>
            </a:r>
            <a:r>
              <a:rPr lang="en-DE"/>
              <a:t> </a:t>
            </a:r>
            <a:r>
              <a:rPr lang="de-DE" b="1"/>
              <a:t>I</a:t>
            </a:r>
            <a:r>
              <a:rPr lang="en-DE" b="1"/>
              <a:t>o</a:t>
            </a:r>
            <a:r>
              <a:rPr lang="de-DE" b="1"/>
              <a:t>T</a:t>
            </a:r>
            <a:r>
              <a:rPr lang="en-DE" b="1"/>
              <a:t> </a:t>
            </a:r>
            <a:r>
              <a:rPr lang="de-DE" b="1"/>
              <a:t>h</a:t>
            </a:r>
            <a:r>
              <a:rPr lang="en-DE" b="1"/>
              <a:t>u</a:t>
            </a:r>
            <a:r>
              <a:rPr lang="de-DE" b="1"/>
              <a:t>b</a:t>
            </a:r>
            <a:r>
              <a:rPr lang="en-DE"/>
              <a:t>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/>
              <a:t>Started Learning </a:t>
            </a:r>
            <a:r>
              <a:rPr lang="en-GB" b="1"/>
              <a:t>Python</a:t>
            </a:r>
            <a:r>
              <a:rPr lang="en-GB"/>
              <a:t> programming, especially </a:t>
            </a:r>
            <a:r>
              <a:rPr lang="en-GB" b="1"/>
              <a:t>Socket </a:t>
            </a:r>
            <a:r>
              <a:rPr lang="en-GB"/>
              <a:t>programming, used for sending and receiving messages between </a:t>
            </a:r>
            <a:r>
              <a:rPr lang="en-GB" b="1"/>
              <a:t>client(PC) and Server(Raspberry</a:t>
            </a:r>
            <a:r>
              <a:rPr lang="en-DE" b="1"/>
              <a:t>) </a:t>
            </a:r>
            <a:r>
              <a:rPr lang="de-DE"/>
              <a:t>t</a:t>
            </a:r>
            <a:r>
              <a:rPr lang="en-DE"/>
              <a:t>h</a:t>
            </a:r>
            <a:r>
              <a:rPr lang="de-DE"/>
              <a:t>r</a:t>
            </a:r>
            <a:r>
              <a:rPr lang="en-DE"/>
              <a:t>o</a:t>
            </a:r>
            <a:r>
              <a:rPr lang="de-DE"/>
              <a:t>u</a:t>
            </a:r>
            <a:r>
              <a:rPr lang="en-DE"/>
              <a:t>g</a:t>
            </a:r>
            <a:r>
              <a:rPr lang="de-DE"/>
              <a:t>h</a:t>
            </a:r>
            <a:r>
              <a:rPr lang="en-DE"/>
              <a:t> </a:t>
            </a:r>
            <a:r>
              <a:rPr lang="de-DE" b="1"/>
              <a:t>T</a:t>
            </a:r>
            <a:r>
              <a:rPr lang="en-DE" b="1"/>
              <a:t>C</a:t>
            </a:r>
            <a:r>
              <a:rPr lang="de-DE" b="1"/>
              <a:t>P</a:t>
            </a:r>
            <a:r>
              <a:rPr lang="en-DE" b="1"/>
              <a:t>/</a:t>
            </a:r>
            <a:r>
              <a:rPr lang="de-DE" b="1"/>
              <a:t>I</a:t>
            </a:r>
            <a:r>
              <a:rPr lang="en-DE" b="1"/>
              <a:t>P (</a:t>
            </a:r>
            <a:r>
              <a:rPr lang="de-DE" b="1"/>
              <a:t>I</a:t>
            </a:r>
            <a:r>
              <a:rPr lang="en-DE" b="1"/>
              <a:t>n</a:t>
            </a:r>
            <a:r>
              <a:rPr lang="de-DE" b="1"/>
              <a:t>s</a:t>
            </a:r>
            <a:r>
              <a:rPr lang="en-DE" b="1"/>
              <a:t>t</a:t>
            </a:r>
            <a:r>
              <a:rPr lang="de-DE" b="1"/>
              <a:t>a</a:t>
            </a:r>
            <a:r>
              <a:rPr lang="en-DE" b="1"/>
              <a:t>l</a:t>
            </a:r>
            <a:r>
              <a:rPr lang="de-DE" b="1"/>
              <a:t>l</a:t>
            </a:r>
            <a:r>
              <a:rPr lang="en-DE" b="1"/>
              <a:t>e</a:t>
            </a:r>
            <a:r>
              <a:rPr lang="de-DE" b="1"/>
              <a:t>d</a:t>
            </a:r>
            <a:r>
              <a:rPr lang="en-DE" b="1"/>
              <a:t> </a:t>
            </a:r>
            <a:r>
              <a:rPr lang="de-DE" b="1"/>
              <a:t>V</a:t>
            </a:r>
            <a:r>
              <a:rPr lang="en-DE" b="1"/>
              <a:t>N</a:t>
            </a:r>
            <a:r>
              <a:rPr lang="de-DE" b="1"/>
              <a:t>C</a:t>
            </a:r>
            <a:r>
              <a:rPr lang="en-DE" b="1"/>
              <a:t> </a:t>
            </a:r>
            <a:r>
              <a:rPr lang="de-DE" b="1"/>
              <a:t>c</a:t>
            </a:r>
            <a:r>
              <a:rPr lang="en-DE" b="1"/>
              <a:t>l</a:t>
            </a:r>
            <a:r>
              <a:rPr lang="de-DE" b="1"/>
              <a:t>i</a:t>
            </a:r>
            <a:r>
              <a:rPr lang="en-DE" b="1"/>
              <a:t>e</a:t>
            </a:r>
            <a:r>
              <a:rPr lang="de-DE" b="1"/>
              <a:t>n</a:t>
            </a:r>
            <a:r>
              <a:rPr lang="en-DE" b="1"/>
              <a:t>t)</a:t>
            </a:r>
            <a:endParaRPr lang="de-DE" b="1"/>
          </a:p>
          <a:p>
            <a:endParaRPr lang="de-DE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B713E3A-E194-45A7-AC25-9ED62236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E16F-CF3D-4984-9113-7824C56D8AC6}" type="datetime8">
              <a:rPr lang="de-DE" smtClean="0"/>
              <a:t>14.03.2018 08:16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6DCA99-0B18-41D6-951E-6D011A701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67" y="3808026"/>
            <a:ext cx="5470533" cy="2548324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848E8E5-D37B-4F49-B25F-C6A64C68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69C7D11-1D56-47DD-ACFB-C77A8DCB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37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7019-94EF-4030-BB90-F7A169E91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5" y="0"/>
            <a:ext cx="5878286" cy="16459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99B9F5-F312-4929-BE16-2C6995BE3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" y="1"/>
            <a:ext cx="11978640" cy="1645920"/>
          </a:xfrm>
        </p:spPr>
        <p:txBody>
          <a:bodyPr>
            <a:normAutofit/>
          </a:bodyPr>
          <a:lstStyle/>
          <a:p>
            <a:r>
              <a:rPr lang="en-DE" sz="3600" b="1"/>
              <a:t>Sprint 1- C</a:t>
            </a:r>
            <a:r>
              <a:rPr lang="de-DE" sz="3600" b="1"/>
              <a:t>o</a:t>
            </a:r>
            <a:r>
              <a:rPr lang="en-DE" sz="3600" b="1"/>
              <a:t>m</a:t>
            </a:r>
            <a:r>
              <a:rPr lang="de-DE" sz="3600" b="1"/>
              <a:t>p</a:t>
            </a:r>
            <a:r>
              <a:rPr lang="en-DE" sz="3600" b="1"/>
              <a:t>l</a:t>
            </a:r>
            <a:r>
              <a:rPr lang="de-DE" sz="3600" b="1"/>
              <a:t>e</a:t>
            </a:r>
            <a:r>
              <a:rPr lang="en-DE" sz="3600" b="1"/>
              <a:t>t</a:t>
            </a:r>
            <a:r>
              <a:rPr lang="de-DE" sz="3600" b="1"/>
              <a:t>e</a:t>
            </a:r>
            <a:r>
              <a:rPr lang="en-DE" sz="3600" b="1"/>
              <a:t>d </a:t>
            </a:r>
            <a:r>
              <a:rPr lang="de-DE" sz="3600" b="1"/>
              <a:t>T</a:t>
            </a:r>
            <a:r>
              <a:rPr lang="en-DE" sz="3600" b="1"/>
              <a:t>asks</a:t>
            </a:r>
            <a:endParaRPr lang="de-DE" sz="3600" b="1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7E875E-FCC8-4852-8E6B-2E660EB3C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1859280"/>
            <a:ext cx="11445240" cy="449706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/>
              <a:t>I</a:t>
            </a:r>
            <a:r>
              <a:rPr lang="en-DE"/>
              <a:t>n</a:t>
            </a:r>
            <a:r>
              <a:rPr lang="de-DE"/>
              <a:t>f</a:t>
            </a:r>
            <a:r>
              <a:rPr lang="en-DE"/>
              <a:t>o</a:t>
            </a:r>
            <a:r>
              <a:rPr lang="de-DE"/>
              <a:t>r</a:t>
            </a:r>
            <a:r>
              <a:rPr lang="en-DE"/>
              <a:t>m</a:t>
            </a:r>
            <a:r>
              <a:rPr lang="de-DE"/>
              <a:t>e</a:t>
            </a:r>
            <a:r>
              <a:rPr lang="en-DE"/>
              <a:t>d </a:t>
            </a:r>
            <a:r>
              <a:rPr lang="de-DE"/>
              <a:t>a</a:t>
            </a:r>
            <a:r>
              <a:rPr lang="en-DE"/>
              <a:t>b</a:t>
            </a:r>
            <a:r>
              <a:rPr lang="de-DE"/>
              <a:t>o</a:t>
            </a:r>
            <a:r>
              <a:rPr lang="en-DE"/>
              <a:t>u</a:t>
            </a:r>
            <a:r>
              <a:rPr lang="de-DE"/>
              <a:t>t</a:t>
            </a:r>
            <a:r>
              <a:rPr lang="en-DE"/>
              <a:t> </a:t>
            </a:r>
            <a:r>
              <a:rPr lang="de-DE"/>
              <a:t>a</a:t>
            </a:r>
            <a:r>
              <a:rPr lang="en-DE"/>
              <a:t>dvantages </a:t>
            </a:r>
            <a:r>
              <a:rPr lang="de-DE"/>
              <a:t>a</a:t>
            </a:r>
            <a:r>
              <a:rPr lang="en-DE"/>
              <a:t>n</a:t>
            </a:r>
            <a:r>
              <a:rPr lang="de-DE"/>
              <a:t>d</a:t>
            </a:r>
            <a:r>
              <a:rPr lang="en-DE"/>
              <a:t> </a:t>
            </a:r>
            <a:r>
              <a:rPr lang="de-DE"/>
              <a:t>b</a:t>
            </a:r>
            <a:r>
              <a:rPr lang="en-DE"/>
              <a:t>a</a:t>
            </a:r>
            <a:r>
              <a:rPr lang="de-DE"/>
              <a:t>s</a:t>
            </a:r>
            <a:r>
              <a:rPr lang="en-DE"/>
              <a:t>i</a:t>
            </a:r>
            <a:r>
              <a:rPr lang="de-DE"/>
              <a:t>c</a:t>
            </a:r>
            <a:r>
              <a:rPr lang="en-DE"/>
              <a:t> </a:t>
            </a:r>
            <a:r>
              <a:rPr lang="de-DE"/>
              <a:t>c</a:t>
            </a:r>
            <a:r>
              <a:rPr lang="en-DE"/>
              <a:t>o</a:t>
            </a:r>
            <a:r>
              <a:rPr lang="de-DE"/>
              <a:t>m</a:t>
            </a:r>
            <a:r>
              <a:rPr lang="en-DE"/>
              <a:t>m</a:t>
            </a:r>
            <a:r>
              <a:rPr lang="de-DE"/>
              <a:t>a</a:t>
            </a:r>
            <a:r>
              <a:rPr lang="en-DE"/>
              <a:t>n</a:t>
            </a:r>
            <a:r>
              <a:rPr lang="de-DE"/>
              <a:t>d</a:t>
            </a:r>
            <a:r>
              <a:rPr lang="en-DE"/>
              <a:t>s </a:t>
            </a:r>
            <a:r>
              <a:rPr lang="de-DE"/>
              <a:t>i</a:t>
            </a:r>
            <a:r>
              <a:rPr lang="en-DE"/>
              <a:t>n </a:t>
            </a:r>
            <a:r>
              <a:rPr lang="en-DE" b="1"/>
              <a:t>Linux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/>
              <a:t>Connected Windows IOT core device to</a:t>
            </a:r>
            <a:r>
              <a:rPr lang="en-DE"/>
              <a:t> “</a:t>
            </a:r>
            <a:r>
              <a:rPr lang="en-GB" b="1"/>
              <a:t>Windows Visual studio</a:t>
            </a:r>
            <a:r>
              <a:rPr lang="en-DE"/>
              <a:t>”</a:t>
            </a:r>
            <a:r>
              <a:rPr lang="en-GB"/>
              <a:t>, also coded </a:t>
            </a:r>
            <a:r>
              <a:rPr lang="en-DE"/>
              <a:t>a </a:t>
            </a:r>
            <a:r>
              <a:rPr lang="de-DE"/>
              <a:t>v</a:t>
            </a:r>
            <a:r>
              <a:rPr lang="en-DE"/>
              <a:t>e</a:t>
            </a:r>
            <a:r>
              <a:rPr lang="de-DE"/>
              <a:t>r</a:t>
            </a:r>
            <a:r>
              <a:rPr lang="en-DE"/>
              <a:t>y </a:t>
            </a:r>
            <a:r>
              <a:rPr lang="en-GB"/>
              <a:t>s</a:t>
            </a:r>
            <a:r>
              <a:rPr lang="en-DE"/>
              <a:t>i</a:t>
            </a:r>
            <a:r>
              <a:rPr lang="de-DE"/>
              <a:t>m</a:t>
            </a:r>
            <a:r>
              <a:rPr lang="en-DE"/>
              <a:t>p</a:t>
            </a:r>
            <a:r>
              <a:rPr lang="de-DE"/>
              <a:t>l</a:t>
            </a:r>
            <a:r>
              <a:rPr lang="en-DE"/>
              <a:t>e</a:t>
            </a:r>
            <a:r>
              <a:rPr lang="en-GB"/>
              <a:t> </a:t>
            </a:r>
            <a:r>
              <a:rPr lang="en-DE" b="1"/>
              <a:t>G</a:t>
            </a:r>
            <a:r>
              <a:rPr lang="de-DE" b="1"/>
              <a:t>U</a:t>
            </a:r>
            <a:r>
              <a:rPr lang="en-DE" b="1"/>
              <a:t>I </a:t>
            </a:r>
            <a:r>
              <a:rPr lang="en-GB" b="1"/>
              <a:t>application </a:t>
            </a:r>
            <a:r>
              <a:rPr lang="en-GB"/>
              <a:t>using C language!</a:t>
            </a:r>
            <a:endParaRPr lang="en-DE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DE"/>
              <a:t>Got </a:t>
            </a:r>
            <a:r>
              <a:rPr lang="de-DE"/>
              <a:t>t</a:t>
            </a:r>
            <a:r>
              <a:rPr lang="en-DE"/>
              <a:t>o </a:t>
            </a:r>
            <a:r>
              <a:rPr lang="de-DE"/>
              <a:t>k</a:t>
            </a:r>
            <a:r>
              <a:rPr lang="en-DE"/>
              <a:t>n</a:t>
            </a:r>
            <a:r>
              <a:rPr lang="de-DE"/>
              <a:t>o</a:t>
            </a:r>
            <a:r>
              <a:rPr lang="en-DE"/>
              <a:t>w, </a:t>
            </a:r>
            <a:r>
              <a:rPr lang="de-DE"/>
              <a:t>h</a:t>
            </a:r>
            <a:r>
              <a:rPr lang="en-DE"/>
              <a:t>o</a:t>
            </a:r>
            <a:r>
              <a:rPr lang="de-DE"/>
              <a:t>w</a:t>
            </a:r>
            <a:r>
              <a:rPr lang="en-DE"/>
              <a:t> </a:t>
            </a:r>
            <a:r>
              <a:rPr lang="de-DE"/>
              <a:t>t</a:t>
            </a:r>
            <a:r>
              <a:rPr lang="en-DE"/>
              <a:t>o s</a:t>
            </a:r>
            <a:r>
              <a:rPr lang="en-GB"/>
              <a:t>et up </a:t>
            </a:r>
            <a:r>
              <a:rPr lang="en-GB" b="1"/>
              <a:t>temp. sensor to pi and sen</a:t>
            </a:r>
            <a:r>
              <a:rPr lang="en-DE" b="1"/>
              <a:t>d</a:t>
            </a:r>
            <a:r>
              <a:rPr lang="en-GB" b="1"/>
              <a:t> some data to IoT Hub</a:t>
            </a:r>
            <a:endParaRPr lang="en-DE" b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/>
              <a:t>I</a:t>
            </a:r>
            <a:r>
              <a:rPr lang="en-DE"/>
              <a:t>n</a:t>
            </a:r>
            <a:r>
              <a:rPr lang="de-DE"/>
              <a:t>f</a:t>
            </a:r>
            <a:r>
              <a:rPr lang="en-DE"/>
              <a:t>o</a:t>
            </a:r>
            <a:r>
              <a:rPr lang="de-DE"/>
              <a:t>r</a:t>
            </a:r>
            <a:r>
              <a:rPr lang="en-DE"/>
              <a:t>m</a:t>
            </a:r>
            <a:r>
              <a:rPr lang="de-DE"/>
              <a:t>e</a:t>
            </a:r>
            <a:r>
              <a:rPr lang="en-DE"/>
              <a:t>d </a:t>
            </a:r>
            <a:r>
              <a:rPr lang="de-DE"/>
              <a:t>a</a:t>
            </a:r>
            <a:r>
              <a:rPr lang="en-DE"/>
              <a:t> </a:t>
            </a:r>
            <a:r>
              <a:rPr lang="de-DE"/>
              <a:t>l</a:t>
            </a:r>
            <a:r>
              <a:rPr lang="en-DE"/>
              <a:t>o</a:t>
            </a:r>
            <a:r>
              <a:rPr lang="de-DE"/>
              <a:t>t</a:t>
            </a:r>
            <a:r>
              <a:rPr lang="en-DE"/>
              <a:t> </a:t>
            </a:r>
            <a:r>
              <a:rPr lang="de-DE"/>
              <a:t>a</a:t>
            </a:r>
            <a:r>
              <a:rPr lang="en-DE"/>
              <a:t>b</a:t>
            </a:r>
            <a:r>
              <a:rPr lang="de-DE"/>
              <a:t>o</a:t>
            </a:r>
            <a:r>
              <a:rPr lang="en-DE"/>
              <a:t>u</a:t>
            </a:r>
            <a:r>
              <a:rPr lang="de-DE"/>
              <a:t>t</a:t>
            </a:r>
            <a:r>
              <a:rPr lang="en-DE"/>
              <a:t> </a:t>
            </a:r>
            <a:r>
              <a:rPr lang="en-DE" b="1"/>
              <a:t>Lo</a:t>
            </a:r>
            <a:r>
              <a:rPr lang="de-DE" b="1"/>
              <a:t>R</a:t>
            </a:r>
            <a:r>
              <a:rPr lang="en-DE" b="1"/>
              <a:t>aWan </a:t>
            </a:r>
            <a:r>
              <a:rPr lang="de-DE" b="1"/>
              <a:t>n</a:t>
            </a:r>
            <a:r>
              <a:rPr lang="en-DE" b="1"/>
              <a:t>e</a:t>
            </a:r>
            <a:r>
              <a:rPr lang="de-DE" b="1"/>
              <a:t>t</a:t>
            </a:r>
            <a:r>
              <a:rPr lang="en-DE" b="1"/>
              <a:t>w</a:t>
            </a:r>
            <a:r>
              <a:rPr lang="de-DE" b="1"/>
              <a:t>o</a:t>
            </a:r>
            <a:r>
              <a:rPr lang="en-DE" b="1"/>
              <a:t>r</a:t>
            </a:r>
            <a:r>
              <a:rPr lang="de-DE" b="1"/>
              <a:t>k</a:t>
            </a:r>
            <a:r>
              <a:rPr lang="en-DE" b="1"/>
              <a:t> </a:t>
            </a:r>
            <a:r>
              <a:rPr lang="de-DE" b="1"/>
              <a:t>s</a:t>
            </a:r>
            <a:r>
              <a:rPr lang="en-DE" b="1"/>
              <a:t>t</a:t>
            </a:r>
            <a:r>
              <a:rPr lang="de-DE" b="1"/>
              <a:t>a</a:t>
            </a:r>
            <a:r>
              <a:rPr lang="en-DE" b="1"/>
              <a:t>n</a:t>
            </a:r>
            <a:r>
              <a:rPr lang="de-DE" b="1"/>
              <a:t>d</a:t>
            </a:r>
            <a:r>
              <a:rPr lang="en-DE" b="1"/>
              <a:t>a</a:t>
            </a:r>
            <a:r>
              <a:rPr lang="de-DE" b="1"/>
              <a:t>r</a:t>
            </a:r>
            <a:r>
              <a:rPr lang="en-DE" b="1"/>
              <a:t>d</a:t>
            </a:r>
            <a:r>
              <a:rPr lang="en-DE"/>
              <a:t> </a:t>
            </a:r>
            <a:r>
              <a:rPr lang="de-DE"/>
              <a:t>a</a:t>
            </a:r>
            <a:r>
              <a:rPr lang="en-DE"/>
              <a:t>n</a:t>
            </a:r>
            <a:r>
              <a:rPr lang="de-DE"/>
              <a:t>d</a:t>
            </a:r>
            <a:r>
              <a:rPr lang="en-DE"/>
              <a:t> building own </a:t>
            </a:r>
            <a:r>
              <a:rPr lang="de-DE" b="1"/>
              <a:t>g</a:t>
            </a:r>
            <a:r>
              <a:rPr lang="en-DE" b="1"/>
              <a:t>a</a:t>
            </a:r>
            <a:r>
              <a:rPr lang="de-DE" b="1"/>
              <a:t>t</a:t>
            </a:r>
            <a:r>
              <a:rPr lang="en-DE" b="1"/>
              <a:t>e</a:t>
            </a:r>
            <a:r>
              <a:rPr lang="de-DE" b="1"/>
              <a:t>w</a:t>
            </a:r>
            <a:r>
              <a:rPr lang="en-DE" b="1"/>
              <a:t>a</a:t>
            </a:r>
            <a:r>
              <a:rPr lang="de-DE" b="1"/>
              <a:t>y</a:t>
            </a:r>
            <a:r>
              <a:rPr lang="en-DE"/>
              <a:t> connected with TTN server or </a:t>
            </a:r>
            <a:r>
              <a:rPr lang="de-DE"/>
              <a:t>c</a:t>
            </a:r>
            <a:r>
              <a:rPr lang="en-DE"/>
              <a:t>r</a:t>
            </a:r>
            <a:r>
              <a:rPr lang="de-DE"/>
              <a:t>e</a:t>
            </a:r>
            <a:r>
              <a:rPr lang="en-DE"/>
              <a:t>a</a:t>
            </a:r>
            <a:r>
              <a:rPr lang="de-DE"/>
              <a:t>t</a:t>
            </a:r>
            <a:r>
              <a:rPr lang="en-DE"/>
              <a:t>i</a:t>
            </a:r>
            <a:r>
              <a:rPr lang="de-DE"/>
              <a:t>o</a:t>
            </a:r>
            <a:r>
              <a:rPr lang="en-DE"/>
              <a:t>n </a:t>
            </a:r>
            <a:r>
              <a:rPr lang="de-DE"/>
              <a:t>o</a:t>
            </a:r>
            <a:r>
              <a:rPr lang="en-DE"/>
              <a:t>f </a:t>
            </a:r>
            <a:r>
              <a:rPr lang="de-DE"/>
              <a:t>o</a:t>
            </a:r>
            <a:r>
              <a:rPr lang="en-DE"/>
              <a:t>u</a:t>
            </a:r>
            <a:r>
              <a:rPr lang="de-DE"/>
              <a:t>r</a:t>
            </a:r>
            <a:r>
              <a:rPr lang="en-DE"/>
              <a:t> own server (</a:t>
            </a:r>
            <a:r>
              <a:rPr lang="de-DE"/>
              <a:t>t</a:t>
            </a:r>
            <a:r>
              <a:rPr lang="en-DE"/>
              <a:t>a</a:t>
            </a:r>
            <a:r>
              <a:rPr lang="de-DE"/>
              <a:t>b</a:t>
            </a:r>
            <a:r>
              <a:rPr lang="en-DE"/>
              <a:t>l</a:t>
            </a:r>
            <a:r>
              <a:rPr lang="de-DE"/>
              <a:t>e</a:t>
            </a:r>
            <a:r>
              <a:rPr lang="en-DE"/>
              <a:t>d </a:t>
            </a:r>
            <a:r>
              <a:rPr lang="de-DE"/>
              <a:t>i</a:t>
            </a:r>
            <a:r>
              <a:rPr lang="en-DE"/>
              <a:t>n </a:t>
            </a:r>
            <a:r>
              <a:rPr lang="de-DE"/>
              <a:t>c</a:t>
            </a:r>
            <a:r>
              <a:rPr lang="en-DE"/>
              <a:t>h</a:t>
            </a:r>
            <a:r>
              <a:rPr lang="de-DE"/>
              <a:t>a</a:t>
            </a:r>
            <a:r>
              <a:rPr lang="en-DE"/>
              <a:t>r</a:t>
            </a:r>
            <a:r>
              <a:rPr lang="de-DE"/>
              <a:t>t</a:t>
            </a:r>
            <a:r>
              <a:rPr lang="en-DE"/>
              <a:t> &amp; </a:t>
            </a:r>
            <a:r>
              <a:rPr lang="de-DE"/>
              <a:t>s</a:t>
            </a:r>
            <a:r>
              <a:rPr lang="en-DE"/>
              <a:t>o</a:t>
            </a:r>
            <a:r>
              <a:rPr lang="de-DE"/>
              <a:t>m</a:t>
            </a:r>
            <a:r>
              <a:rPr lang="en-DE"/>
              <a:t>e </a:t>
            </a:r>
            <a:r>
              <a:rPr lang="de-DE"/>
              <a:t>p</a:t>
            </a:r>
            <a:r>
              <a:rPr lang="en-DE"/>
              <a:t>a</a:t>
            </a:r>
            <a:r>
              <a:rPr lang="de-DE"/>
              <a:t>p</a:t>
            </a:r>
            <a:r>
              <a:rPr lang="en-DE"/>
              <a:t>e</a:t>
            </a:r>
            <a:r>
              <a:rPr lang="de-DE"/>
              <a:t>r</a:t>
            </a:r>
            <a:r>
              <a:rPr lang="en-DE"/>
              <a:t> </a:t>
            </a:r>
            <a:r>
              <a:rPr lang="de-DE"/>
              <a:t>w</a:t>
            </a:r>
            <a:r>
              <a:rPr lang="en-DE"/>
              <a:t>o</a:t>
            </a:r>
            <a:r>
              <a:rPr lang="de-DE"/>
              <a:t>r</a:t>
            </a:r>
            <a:r>
              <a:rPr lang="en-DE"/>
              <a:t>k</a:t>
            </a:r>
            <a:r>
              <a:rPr lang="de-DE"/>
              <a:t>s</a:t>
            </a:r>
            <a:r>
              <a:rPr lang="en-DE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DE"/>
              <a:t>Repl</a:t>
            </a:r>
            <a:r>
              <a:rPr lang="de-DE"/>
              <a:t>a</a:t>
            </a:r>
            <a:r>
              <a:rPr lang="en-DE"/>
              <a:t>c</a:t>
            </a:r>
            <a:r>
              <a:rPr lang="de-DE"/>
              <a:t>e</a:t>
            </a:r>
            <a:r>
              <a:rPr lang="en-DE"/>
              <a:t>d </a:t>
            </a:r>
            <a:r>
              <a:rPr lang="de-DE"/>
              <a:t>W</a:t>
            </a:r>
            <a:r>
              <a:rPr lang="en-DE"/>
              <a:t>i</a:t>
            </a:r>
            <a:r>
              <a:rPr lang="de-DE"/>
              <a:t>n</a:t>
            </a:r>
            <a:r>
              <a:rPr lang="en-DE"/>
              <a:t>d</a:t>
            </a:r>
            <a:r>
              <a:rPr lang="de-DE"/>
              <a:t>o</a:t>
            </a:r>
            <a:r>
              <a:rPr lang="en-DE"/>
              <a:t>w</a:t>
            </a:r>
            <a:r>
              <a:rPr lang="de-DE"/>
              <a:t>s</a:t>
            </a:r>
            <a:r>
              <a:rPr lang="en-DE"/>
              <a:t> 10 </a:t>
            </a:r>
            <a:r>
              <a:rPr lang="de-DE"/>
              <a:t>I</a:t>
            </a:r>
            <a:r>
              <a:rPr lang="en-DE"/>
              <a:t>o</a:t>
            </a:r>
            <a:r>
              <a:rPr lang="de-DE"/>
              <a:t>T</a:t>
            </a:r>
            <a:r>
              <a:rPr lang="en-DE"/>
              <a:t> </a:t>
            </a:r>
            <a:r>
              <a:rPr lang="de-DE"/>
              <a:t>c</a:t>
            </a:r>
            <a:r>
              <a:rPr lang="en-DE"/>
              <a:t>o</a:t>
            </a:r>
            <a:r>
              <a:rPr lang="de-DE"/>
              <a:t>r</a:t>
            </a:r>
            <a:r>
              <a:rPr lang="en-DE"/>
              <a:t>e </a:t>
            </a:r>
            <a:r>
              <a:rPr lang="de-DE"/>
              <a:t>w</a:t>
            </a:r>
            <a:r>
              <a:rPr lang="en-DE"/>
              <a:t>i</a:t>
            </a:r>
            <a:r>
              <a:rPr lang="de-DE"/>
              <a:t>t</a:t>
            </a:r>
            <a:r>
              <a:rPr lang="en-DE"/>
              <a:t>h </a:t>
            </a:r>
            <a:r>
              <a:rPr lang="de-DE"/>
              <a:t>r</a:t>
            </a:r>
            <a:r>
              <a:rPr lang="en-DE"/>
              <a:t>a</a:t>
            </a:r>
            <a:r>
              <a:rPr lang="de-DE"/>
              <a:t>s</a:t>
            </a:r>
            <a:r>
              <a:rPr lang="en-DE"/>
              <a:t>b</a:t>
            </a:r>
            <a:r>
              <a:rPr lang="de-DE"/>
              <a:t>i</a:t>
            </a:r>
            <a:r>
              <a:rPr lang="en-DE"/>
              <a:t>a</a:t>
            </a:r>
            <a:r>
              <a:rPr lang="de-DE"/>
              <a:t>n</a:t>
            </a:r>
            <a:r>
              <a:rPr lang="en-DE"/>
              <a:t> </a:t>
            </a:r>
            <a:r>
              <a:rPr lang="de-DE"/>
              <a:t>f</a:t>
            </a:r>
            <a:r>
              <a:rPr lang="en-DE"/>
              <a:t>o</a:t>
            </a:r>
            <a:r>
              <a:rPr lang="de-DE"/>
              <a:t>r</a:t>
            </a:r>
            <a:r>
              <a:rPr lang="en-DE"/>
              <a:t> </a:t>
            </a:r>
            <a:r>
              <a:rPr lang="de-DE"/>
              <a:t>n</a:t>
            </a:r>
            <a:r>
              <a:rPr lang="en-DE"/>
              <a:t>e</a:t>
            </a:r>
            <a:r>
              <a:rPr lang="de-DE"/>
              <a:t>w</a:t>
            </a:r>
            <a:r>
              <a:rPr lang="en-DE"/>
              <a:t> </a:t>
            </a:r>
            <a:r>
              <a:rPr lang="de-DE"/>
              <a:t>t</a:t>
            </a:r>
            <a:r>
              <a:rPr lang="en-DE"/>
              <a:t>u</a:t>
            </a:r>
            <a:r>
              <a:rPr lang="de-DE"/>
              <a:t>t</a:t>
            </a:r>
            <a:r>
              <a:rPr lang="en-DE"/>
              <a:t>o</a:t>
            </a:r>
            <a:r>
              <a:rPr lang="de-DE"/>
              <a:t>r</a:t>
            </a:r>
            <a:r>
              <a:rPr lang="en-DE"/>
              <a:t>i</a:t>
            </a:r>
            <a:r>
              <a:rPr lang="de-DE"/>
              <a:t>a</a:t>
            </a:r>
            <a:r>
              <a:rPr lang="en-DE"/>
              <a:t>l “</a:t>
            </a:r>
            <a:r>
              <a:rPr lang="en-DE" b="1"/>
              <a:t>Mo</a:t>
            </a:r>
            <a:r>
              <a:rPr lang="de-DE" b="1"/>
              <a:t>s</a:t>
            </a:r>
            <a:r>
              <a:rPr lang="en-DE" b="1"/>
              <a:t>q</a:t>
            </a:r>
            <a:r>
              <a:rPr lang="de-DE" b="1"/>
              <a:t>u</a:t>
            </a:r>
            <a:r>
              <a:rPr lang="en-DE" b="1"/>
              <a:t>i</a:t>
            </a:r>
            <a:r>
              <a:rPr lang="de-DE" b="1"/>
              <a:t>t</a:t>
            </a:r>
            <a:r>
              <a:rPr lang="en-DE" b="1"/>
              <a:t>o MQTT Broker &amp; </a:t>
            </a:r>
            <a:r>
              <a:rPr lang="de-DE" b="1"/>
              <a:t>N</a:t>
            </a:r>
            <a:r>
              <a:rPr lang="en-DE" b="1"/>
              <a:t>o</a:t>
            </a:r>
            <a:r>
              <a:rPr lang="de-DE" b="1"/>
              <a:t>d</a:t>
            </a:r>
            <a:r>
              <a:rPr lang="en-DE" b="1"/>
              <a:t>e-</a:t>
            </a:r>
            <a:r>
              <a:rPr lang="de-DE" b="1"/>
              <a:t>r</a:t>
            </a:r>
            <a:r>
              <a:rPr lang="en-DE" b="1"/>
              <a:t>e</a:t>
            </a:r>
            <a:r>
              <a:rPr lang="de-DE" b="1"/>
              <a:t>d</a:t>
            </a:r>
            <a:r>
              <a:rPr lang="en-DE" b="1"/>
              <a:t>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DE"/>
              <a:t>Installed &amp; </a:t>
            </a:r>
            <a:r>
              <a:rPr lang="de-DE"/>
              <a:t>c</a:t>
            </a:r>
            <a:r>
              <a:rPr lang="en-DE"/>
              <a:t>o</a:t>
            </a:r>
            <a:r>
              <a:rPr lang="de-DE"/>
              <a:t>n</a:t>
            </a:r>
            <a:r>
              <a:rPr lang="en-DE"/>
              <a:t>f</a:t>
            </a:r>
            <a:r>
              <a:rPr lang="de-DE"/>
              <a:t>i</a:t>
            </a:r>
            <a:r>
              <a:rPr lang="en-DE"/>
              <a:t>g</a:t>
            </a:r>
            <a:r>
              <a:rPr lang="de-DE"/>
              <a:t>u</a:t>
            </a:r>
            <a:r>
              <a:rPr lang="en-DE"/>
              <a:t>r</a:t>
            </a:r>
            <a:r>
              <a:rPr lang="de-DE"/>
              <a:t>e</a:t>
            </a:r>
            <a:r>
              <a:rPr lang="en-DE"/>
              <a:t>d </a:t>
            </a:r>
            <a:r>
              <a:rPr lang="de-DE"/>
              <a:t>M</a:t>
            </a:r>
            <a:r>
              <a:rPr lang="en-DE"/>
              <a:t>o</a:t>
            </a:r>
            <a:r>
              <a:rPr lang="de-DE"/>
              <a:t>s</a:t>
            </a:r>
            <a:r>
              <a:rPr lang="en-DE"/>
              <a:t>q</a:t>
            </a:r>
            <a:r>
              <a:rPr lang="de-DE"/>
              <a:t>u</a:t>
            </a:r>
            <a:r>
              <a:rPr lang="en-DE"/>
              <a:t>i</a:t>
            </a:r>
            <a:r>
              <a:rPr lang="de-DE"/>
              <a:t>t</a:t>
            </a:r>
            <a:r>
              <a:rPr lang="en-DE"/>
              <a:t>o MQTT server &amp; Node-red, </a:t>
            </a:r>
            <a:r>
              <a:rPr lang="en-DE" b="1"/>
              <a:t>program</a:t>
            </a:r>
            <a:r>
              <a:rPr lang="de-DE" b="1"/>
              <a:t>m</a:t>
            </a:r>
            <a:r>
              <a:rPr lang="en-DE" b="1"/>
              <a:t>e</a:t>
            </a:r>
            <a:r>
              <a:rPr lang="de-DE" b="1"/>
              <a:t>d</a:t>
            </a:r>
            <a:r>
              <a:rPr lang="en-DE" b="1"/>
              <a:t> </a:t>
            </a:r>
            <a:r>
              <a:rPr lang="de-DE" b="1"/>
              <a:t>t</a:t>
            </a:r>
            <a:r>
              <a:rPr lang="en-DE" b="1"/>
              <a:t>o </a:t>
            </a:r>
            <a:r>
              <a:rPr lang="de-DE" b="1"/>
              <a:t>b</a:t>
            </a:r>
            <a:r>
              <a:rPr lang="en-DE" b="1"/>
              <a:t>l</a:t>
            </a:r>
            <a:r>
              <a:rPr lang="de-DE" b="1"/>
              <a:t>i</a:t>
            </a:r>
            <a:r>
              <a:rPr lang="en-DE" b="1"/>
              <a:t>n</a:t>
            </a:r>
            <a:r>
              <a:rPr lang="de-DE" b="1"/>
              <a:t>k</a:t>
            </a:r>
            <a:r>
              <a:rPr lang="en-DE" b="1"/>
              <a:t> LED </a:t>
            </a:r>
            <a:r>
              <a:rPr lang="de-DE"/>
              <a:t>i</a:t>
            </a:r>
            <a:r>
              <a:rPr lang="en-DE"/>
              <a:t>n </a:t>
            </a:r>
            <a:r>
              <a:rPr lang="de-DE"/>
              <a:t>r</a:t>
            </a:r>
            <a:r>
              <a:rPr lang="en-DE"/>
              <a:t>a</a:t>
            </a:r>
            <a:r>
              <a:rPr lang="de-DE"/>
              <a:t>s</a:t>
            </a:r>
            <a:r>
              <a:rPr lang="en-DE"/>
              <a:t>p</a:t>
            </a:r>
            <a:r>
              <a:rPr lang="de-DE"/>
              <a:t>b</a:t>
            </a:r>
            <a:r>
              <a:rPr lang="en-DE"/>
              <a:t>e</a:t>
            </a:r>
            <a:r>
              <a:rPr lang="de-DE"/>
              <a:t>r</a:t>
            </a:r>
            <a:r>
              <a:rPr lang="en-DE"/>
              <a:t>r</a:t>
            </a:r>
            <a:r>
              <a:rPr lang="de-DE"/>
              <a:t>y</a:t>
            </a:r>
            <a:r>
              <a:rPr lang="en-DE"/>
              <a:t> </a:t>
            </a:r>
            <a:r>
              <a:rPr lang="de-DE"/>
              <a:t>p</a:t>
            </a:r>
            <a:r>
              <a:rPr lang="en-DE"/>
              <a:t>i  </a:t>
            </a:r>
            <a:r>
              <a:rPr lang="de-DE"/>
              <a:t>u</a:t>
            </a:r>
            <a:r>
              <a:rPr lang="en-DE"/>
              <a:t>s</a:t>
            </a:r>
            <a:r>
              <a:rPr lang="de-DE"/>
              <a:t>i</a:t>
            </a:r>
            <a:r>
              <a:rPr lang="en-DE"/>
              <a:t>n</a:t>
            </a:r>
            <a:r>
              <a:rPr lang="de-DE"/>
              <a:t>g</a:t>
            </a:r>
            <a:r>
              <a:rPr lang="en-DE"/>
              <a:t> </a:t>
            </a:r>
            <a:r>
              <a:rPr lang="de-DE"/>
              <a:t>N</a:t>
            </a:r>
            <a:r>
              <a:rPr lang="en-DE"/>
              <a:t>o</a:t>
            </a:r>
            <a:r>
              <a:rPr lang="de-DE"/>
              <a:t>d</a:t>
            </a:r>
            <a:r>
              <a:rPr lang="en-DE"/>
              <a:t>e-</a:t>
            </a:r>
            <a:r>
              <a:rPr lang="de-DE"/>
              <a:t>r</a:t>
            </a:r>
            <a:r>
              <a:rPr lang="en-DE"/>
              <a:t>e</a:t>
            </a:r>
            <a:r>
              <a:rPr lang="de-DE"/>
              <a:t>d</a:t>
            </a:r>
            <a:r>
              <a:rPr lang="en-DE"/>
              <a:t> (T</a:t>
            </a:r>
            <a:r>
              <a:rPr lang="de-DE"/>
              <a:t>o</a:t>
            </a:r>
            <a:r>
              <a:rPr lang="en-DE"/>
              <a:t> </a:t>
            </a:r>
            <a:r>
              <a:rPr lang="de-DE"/>
              <a:t>u</a:t>
            </a:r>
            <a:r>
              <a:rPr lang="en-DE"/>
              <a:t>s</a:t>
            </a:r>
            <a:r>
              <a:rPr lang="de-DE"/>
              <a:t>e</a:t>
            </a:r>
            <a:r>
              <a:rPr lang="en-DE"/>
              <a:t> </a:t>
            </a:r>
            <a:r>
              <a:rPr lang="de-DE"/>
              <a:t>M</a:t>
            </a:r>
            <a:r>
              <a:rPr lang="en-DE"/>
              <a:t>Q</a:t>
            </a:r>
            <a:r>
              <a:rPr lang="de-DE"/>
              <a:t>T</a:t>
            </a:r>
            <a:r>
              <a:rPr lang="en-DE"/>
              <a:t>T </a:t>
            </a:r>
            <a:r>
              <a:rPr lang="de-DE"/>
              <a:t>n</a:t>
            </a:r>
            <a:r>
              <a:rPr lang="en-DE"/>
              <a:t>o</a:t>
            </a:r>
            <a:r>
              <a:rPr lang="de-DE"/>
              <a:t>d</a:t>
            </a:r>
            <a:r>
              <a:rPr lang="en-DE"/>
              <a:t>e </a:t>
            </a:r>
            <a:r>
              <a:rPr lang="de-DE"/>
              <a:t>w</a:t>
            </a:r>
            <a:r>
              <a:rPr lang="en-DE"/>
              <a:t>e </a:t>
            </a:r>
            <a:r>
              <a:rPr lang="de-DE"/>
              <a:t>s</a:t>
            </a:r>
            <a:r>
              <a:rPr lang="en-DE"/>
              <a:t>h</a:t>
            </a:r>
            <a:r>
              <a:rPr lang="de-DE"/>
              <a:t>o</a:t>
            </a:r>
            <a:r>
              <a:rPr lang="en-DE"/>
              <a:t>u</a:t>
            </a:r>
            <a:r>
              <a:rPr lang="de-DE"/>
              <a:t>l</a:t>
            </a:r>
            <a:r>
              <a:rPr lang="en-DE"/>
              <a:t>d </a:t>
            </a:r>
            <a:r>
              <a:rPr lang="de-DE"/>
              <a:t>h</a:t>
            </a:r>
            <a:r>
              <a:rPr lang="en-DE"/>
              <a:t>a</a:t>
            </a:r>
            <a:r>
              <a:rPr lang="de-DE"/>
              <a:t>v</a:t>
            </a:r>
            <a:r>
              <a:rPr lang="en-DE"/>
              <a:t>e </a:t>
            </a:r>
            <a:r>
              <a:rPr lang="de-DE"/>
              <a:t>a</a:t>
            </a:r>
            <a:r>
              <a:rPr lang="en-DE"/>
              <a:t>c</a:t>
            </a:r>
            <a:r>
              <a:rPr lang="de-DE"/>
              <a:t>c</a:t>
            </a:r>
            <a:r>
              <a:rPr lang="en-DE"/>
              <a:t>ess to </a:t>
            </a:r>
            <a:r>
              <a:rPr lang="de-DE"/>
              <a:t>a</a:t>
            </a:r>
            <a:r>
              <a:rPr lang="en-DE"/>
              <a:t> </a:t>
            </a:r>
            <a:r>
              <a:rPr lang="de-DE"/>
              <a:t>f</a:t>
            </a:r>
            <a:r>
              <a:rPr lang="en-DE"/>
              <a:t>r</a:t>
            </a:r>
            <a:r>
              <a:rPr lang="de-DE"/>
              <a:t>e</a:t>
            </a:r>
            <a:r>
              <a:rPr lang="en-DE"/>
              <a:t>e </a:t>
            </a:r>
            <a:r>
              <a:rPr lang="de-DE"/>
              <a:t>M</a:t>
            </a:r>
            <a:r>
              <a:rPr lang="en-DE"/>
              <a:t>QTT broker </a:t>
            </a:r>
            <a:r>
              <a:rPr lang="de-DE"/>
              <a:t>o</a:t>
            </a:r>
            <a:r>
              <a:rPr lang="en-DE"/>
              <a:t>r </a:t>
            </a:r>
            <a:r>
              <a:rPr lang="de-DE"/>
              <a:t>h</a:t>
            </a:r>
            <a:r>
              <a:rPr lang="en-DE"/>
              <a:t>a</a:t>
            </a:r>
            <a:r>
              <a:rPr lang="de-DE"/>
              <a:t>v</a:t>
            </a:r>
            <a:r>
              <a:rPr lang="en-DE"/>
              <a:t>e </a:t>
            </a:r>
            <a:r>
              <a:rPr lang="de-DE"/>
              <a:t>i</a:t>
            </a:r>
            <a:r>
              <a:rPr lang="en-DE"/>
              <a:t>n</a:t>
            </a:r>
            <a:r>
              <a:rPr lang="de-DE"/>
              <a:t>s</a:t>
            </a:r>
            <a:r>
              <a:rPr lang="en-DE"/>
              <a:t>t</a:t>
            </a:r>
            <a:r>
              <a:rPr lang="de-DE"/>
              <a:t>a</a:t>
            </a:r>
            <a:r>
              <a:rPr lang="en-DE"/>
              <a:t>l</a:t>
            </a:r>
            <a:r>
              <a:rPr lang="de-DE"/>
              <a:t>l</a:t>
            </a:r>
            <a:r>
              <a:rPr lang="en-DE"/>
              <a:t>e</a:t>
            </a:r>
            <a:r>
              <a:rPr lang="de-DE"/>
              <a:t>d</a:t>
            </a:r>
            <a:r>
              <a:rPr lang="en-DE"/>
              <a:t> </a:t>
            </a:r>
            <a:r>
              <a:rPr lang="de-DE"/>
              <a:t>o</a:t>
            </a:r>
            <a:r>
              <a:rPr lang="en-DE"/>
              <a:t>w</a:t>
            </a:r>
            <a:r>
              <a:rPr lang="de-DE"/>
              <a:t>n</a:t>
            </a:r>
            <a:r>
              <a:rPr lang="en-DE"/>
              <a:t> </a:t>
            </a:r>
            <a:r>
              <a:rPr lang="de-DE"/>
              <a:t>b</a:t>
            </a:r>
            <a:r>
              <a:rPr lang="en-DE"/>
              <a:t>r</a:t>
            </a:r>
            <a:r>
              <a:rPr lang="de-DE"/>
              <a:t>o</a:t>
            </a:r>
            <a:r>
              <a:rPr lang="en-DE"/>
              <a:t>k</a:t>
            </a:r>
            <a:r>
              <a:rPr lang="de-DE"/>
              <a:t>e</a:t>
            </a:r>
            <a:r>
              <a:rPr lang="en-DE"/>
              <a:t>r: </a:t>
            </a:r>
            <a:r>
              <a:rPr lang="de-DE">
                <a:hlinkClick r:id="rId3"/>
              </a:rPr>
              <a:t>http://www.hivemq.com/showcase/public-mqtt-broker/</a:t>
            </a:r>
            <a:r>
              <a:rPr lang="en-DE"/>
              <a:t>)</a:t>
            </a:r>
            <a:endParaRPr lang="en-DE" b="1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E" b="1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E" b="1"/>
          </a:p>
          <a:p>
            <a:endParaRPr lang="de-DE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B713E3A-E194-45A7-AC25-9ED62236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E16F-CF3D-4984-9113-7824C56D8AC6}" type="datetime8">
              <a:rPr lang="de-DE" smtClean="0"/>
              <a:t>14.03.2018 08:39</a:t>
            </a:fld>
            <a:endParaRPr lang="de-D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848E8E5-D37B-4F49-B25F-C6A64C68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69C7D11-1D56-47DD-ACFB-C77A8DCB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52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7019-94EF-4030-BB90-F7A169E91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5" y="0"/>
            <a:ext cx="5878286" cy="16459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99B9F5-F312-4929-BE16-2C6995BE3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" y="1"/>
            <a:ext cx="11978640" cy="1645920"/>
          </a:xfrm>
        </p:spPr>
        <p:txBody>
          <a:bodyPr>
            <a:normAutofit/>
          </a:bodyPr>
          <a:lstStyle/>
          <a:p>
            <a:r>
              <a:rPr lang="en-DE" sz="3600" b="1"/>
              <a:t>Sprint 1- C</a:t>
            </a:r>
            <a:r>
              <a:rPr lang="de-DE" sz="3600" b="1"/>
              <a:t>o</a:t>
            </a:r>
            <a:r>
              <a:rPr lang="en-DE" sz="3600" b="1"/>
              <a:t>m</a:t>
            </a:r>
            <a:r>
              <a:rPr lang="de-DE" sz="3600" b="1"/>
              <a:t>p</a:t>
            </a:r>
            <a:r>
              <a:rPr lang="en-DE" sz="3600" b="1"/>
              <a:t>l</a:t>
            </a:r>
            <a:r>
              <a:rPr lang="de-DE" sz="3600" b="1"/>
              <a:t>e</a:t>
            </a:r>
            <a:r>
              <a:rPr lang="en-DE" sz="3600" b="1"/>
              <a:t>t</a:t>
            </a:r>
            <a:r>
              <a:rPr lang="de-DE" sz="3600" b="1"/>
              <a:t>e</a:t>
            </a:r>
            <a:r>
              <a:rPr lang="en-DE" sz="3600" b="1"/>
              <a:t>d </a:t>
            </a:r>
            <a:r>
              <a:rPr lang="de-DE" sz="3600" b="1"/>
              <a:t>T</a:t>
            </a:r>
            <a:r>
              <a:rPr lang="en-DE" sz="3600" b="1"/>
              <a:t>asks</a:t>
            </a:r>
            <a:endParaRPr lang="de-DE" sz="3600" b="1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7E875E-FCC8-4852-8E6B-2E660EB3C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1859280"/>
            <a:ext cx="11445240" cy="4497069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B713E3A-E194-45A7-AC25-9ED62236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E16F-CF3D-4984-9113-7824C56D8AC6}" type="datetime8">
              <a:rPr lang="de-DE" smtClean="0"/>
              <a:t>14.03.2018 08:16</a:t>
            </a:fld>
            <a:endParaRPr lang="de-D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848E8E5-D37B-4F49-B25F-C6A64C68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Thangaraj Mukara Dhakshinamoorthy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69C7D11-1D56-47DD-ACFB-C77A8DCB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C46C-78ED-4645-A305-B8F0068442E8}" type="slidenum">
              <a:rPr lang="de-DE" smtClean="0"/>
              <a:t>3</a:t>
            </a:fld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514A4E-EC45-4BCB-9F5E-B0C3F9651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003" y="0"/>
            <a:ext cx="750616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B84B69-E9A5-40EF-B3AD-DDBFDF861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-25733"/>
            <a:ext cx="8153400" cy="688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Storyboard Layouts</vt:lpstr>
      <vt:lpstr>Sprint 1- Completed Tasks</vt:lpstr>
      <vt:lpstr>Sprint 1- Completed Tasks</vt:lpstr>
      <vt:lpstr>Sprint 1- Completed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Completed Tasks</dc:title>
  <dc:creator>Thangaraj Mukara Dhakshinamoorthy</dc:creator>
  <cp:lastModifiedBy>Thangaraj Mukara Dhakshinamoorthy</cp:lastModifiedBy>
  <cp:revision>1</cp:revision>
  <dcterms:created xsi:type="dcterms:W3CDTF">2018-03-13T13:04:14Z</dcterms:created>
  <dcterms:modified xsi:type="dcterms:W3CDTF">2018-03-14T08:29:25Z</dcterms:modified>
</cp:coreProperties>
</file>