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38:44.960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1752 5779,'7'0,"10"0,8 0,6-4,14-2,11-14,5-1,5 0,5-4,-2 2,-7 5,2 6,-5 4,-4 4,1-1,-1-1,-3 1,4 2,-3 1,8 0,3 2,0 0,3 0,-4 0,3 0,-12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20:27.797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13332 3093,'45'15,"29"12,0 0,-2 2,2-1,-4 1,2-5,3-2,-2-4,1-1,2-3,-2 1,1-3,2-2,-3-4,2-2,0-2,-2-2,2 0,-4-1,0 0,-2 5,2 2,-47-2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20:27.796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11284 3142,'67'-21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20:27.795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10174 3276,'0'0,"0"0,0 0,0 0,0 0,0 0,0 0,0 0,0 0,5 0,1 5,5 1,6 5,13 1,12 2,12-1,18-7,14-5,18-11,10-11,9-10,8-9,1-3,2 1,-110 35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20:27.793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10314 3218,'62'8,"0"-4,-1-1,-6-2,-8-1,-12 0,-7 0,-8-1,-7 1,-7-1,-8 1,-9 0,-13 0,-10 0,-11 0,-6 0,-5 0,3 0,1 0,4 0,5 0,11 0,6 0,6 0,8 0,10 0,6-5,11-1,-3 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20:27.792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14907 3387,'-214'-6,"3"2,0 1,-3 2,-3 0,-3 1,1 0,6 0,9 0,11 1,10-1,11 0,12 0,3 0,6 0,3 0,8 0,9 0,12 0,7-5,8-1,3 0,9-4,5 0,9-3,7 1,6-3,10 1,4-1,2 2,4-3,5 3,23 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20:19.853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10288 3367,'34'-13,"26"-5,18 0,17 0,10 2,11 4,6 4,11 4,2 1,1 3,2 0,-2 1,-2-1,1 1,2 0,1-1,1 0,11 0,8 0,7 0,3 0,3 5,0 2,-4-1,-12-2,-3 0,1-2,-2 4,-1 1,-4-1,-1-1,2-2,1 4,-1 0,3 0,6-3,-1 0,2-3,-1 0,-3-1,-4 0,-3 0,-7 0,-4-6,-9 0,-4 0,3-4,4 0,-1 2,1 2,-1 2,1 2,3 1,2 0,-2 2,2-1,0-4,-2-2,-6-5,-4 0,-8 2,-10 1,-8 4,-10 2,-10 0,-10-3,0-1,-7 1,-4 0,-7 2,-6 1,-6 1,-9 1,-9 0,-7 0,-11 0,-15 1,-19-1,-33 0,-43 0,-41 5,-39 6,-29 6,-22 0,-22 3,-9 2,-7 2,-4-3,3-5,98-6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20:19.852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10486 3415,'-19'-6,"-2"1,-1 1,1 3,3 1,0 0,-2 1,3-1,-1 1,-2-1,16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20:13.038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11485 3387,'39'-11,"79"-13,22 2,8-1,6-2,4 5,-2 0,4 3,-4 5,-2 5,-5 3,-3 2,2 2,-5 0,-2 1,-2 0,5 0,-4 0,0-1,4 0,1 0,5 0,6 5,0 1,3 0,3-1,-3-1,-3-2,-10-1,-5-1,2 0,0 0,1 0,-1-1,-1 1,0-4,5-3,-4 1,-3 1,0 1,0 2,4 6,-2 2,-7 5,-6 0,-3-1,-6-2,-6-4,-8-1,-6-2,-8-1,-8 5,-4 1,-8 0,-9-2,-7-1,-3-1,3-1,-2 0,-1-1,-4 0,-7-1,-5 1,-4 0,-8-1,-3 1,-5 0,-6 0,-5 0,-3 0,-7 0,-17 0,-20 0,-21 0,-30 6,-37 0,-30 4,-32 7,-22-2,-7 3,-6-2,37-5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20:27.791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14261 3019,'74'3,"51"1,4 0,-2-2,2 5,-1 0,-5 0,-2-2,1-2,4 4,0 0,2 4,9 5,4 0,3 2,-4-3,-2 2,-6-3,0 2,6-2,-2-4,0-3,2-3,0-2,2-2,-5 0,-1-1,-9 1,-15-1,-8 0,-8 1,-4 0,-3 0,-7 0,-3 0,-9 0,-8 0,-8 0,-8 0,-3 0,-2 0,-5 0,3 0,0 0,-3 0,-6 0,-3 0,-6 0,-1 0,-5 0,2 0,2 0,-2 0,2 0,-2 0,-4 0,-4 0,-2 0,-3 0,-7 0,-11 5,-22 6,-34 7,-38 4,-40 3,-40 8,-33 7,48-10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20:27.786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13788 3028,'68'-6,"-39"4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38:52.774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3480 6003,'-13'0,"-16"0,-7 5,-2 7,-3 6,-1 0,3-4,-2-2,-3 4,1 2,4-4,2-4,4-3,-2-3,-1-3,-3-1,1 0,2 0,-13-1,-7 0,2 1,0-1,5 1,0 0,0 0,3 0,0 0,4 0,-2 0,-2 0,2 0,-1 0,3 0,2-5,5-1,-2-1,1-3,-8-5,-1-5,2 1,4 4,9-1,9-3,2-2,2 1,3 0,3-2,5-6,2-5,2-6,2-6,1-1,-1 3,6-1,5 1,6 9,6 10,8 8,7 8,8 10,0 10,-2 6,-5 2,-4 2,-2-3,1-4,1-5,3-5,0-2,-1-3,-3 0,2-1,1 0,3 1,4-1,-1 0,-2 1,-5 0,-2 0,1 0,6 0,-1 0,3 0,-1 0,1 0,-1 0,-3 0,1 0,-2 0,-2 0,-2 0,-4 0,0 0,-1 0,-2 0,6 0,0 0,1 0,-2 0,-1 5,-5 7,-24 11,-19 1,-11 2,-13-3,-6-7,-2-4,-2-6,4-3,1-2,2-1,4-2,5 1,-1 0,-5-5,0 0,2-1,5 2,0 1,5 2,-1-4,12-1,12 1,13 1,14 2,9 1,8 1,3 0,-2 1,-1 1,2-1,-2 1,3-1,-2 0,-6-5,-5-2,-2 1,-1-4,0-5,2 0,3 2,-1-1,-2 1,-5 14,2 16,-2 9,-4 7,-7 6,-3 8,-5-1,-2-12,-1-16,-1-18,0-27,0-20,0-16,1-3,-1 5,1 8,0 8,0 6,0 6,0 3,-5 6,-10 8,-9 7,-9 3,-3 5,-1 1,1 1,-3 1,-3-1,-6 0,-2 0,1 0,5-1,5 0,0 0,0 0,0 0,0 0,-7 0,-6 0,-2 4,2 3,2-1,2-1,7-1,4-2,0 0,1-2,-2 0,-1 0,-2 0,-4 9,1 4,3-1,4-2,4-2,-3-4,1-2,5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20:27.788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13421 3062,'75'-9,"-15"4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20:27.790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13111 3100,'126'-16,"-59"8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20:27.789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10804 3387,'-28'-3,"-27"-2,14 2,9 1,10 0,10 2,5 0,10 0,3 0,12 1,16-1,17 0,24-5,27-1,32-5,20 0,18-3,13-5,4-2,-1-5,-4 4,-4 1,-4-2,-8-1,-4-2,-6 5,-24 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20:19.851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10288 3383,'13'-3,"40"-9,17-2,17 0,12-1,14 1,11-2,4 3,4 2,-1 4,-9 3,-10 2,-10 1,-3 2,0-1,-1 1,-4 0,-2-1,-9 0,-3 0,-1 0,-5 0,1 0,-4 0,-5 0,-7 0,-6 0,-11 0,-12 0,-12 0,-18 0,-15 0,-23 5,-29 6,-28 7,-21-1,-20 2,-21 3,-7-3,1-4,147-14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20:13.035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10977 3223,'-7'-2,"-29"-6,5 4,6 1,9 3,11 0,16-4,35-6,29-2,2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20:13.034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10147 3238,'5'0,"6"0,16 0,22 0,18 4,-43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20:33.582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10076 3318,'0'0,"0"0,0 0,0 0,0 0,0 0,0 0,0-4,0-3,0-4,0 0,0 2,0 1,0 4,5 1,1 2,5 1,0 0,4 0,-2 1,3-1,2 1,9-1,4 0,7-5,0-1,10 0,6 1,2 1,3 2,0 1,0 0,-1 1,0 0,-1 1,0-1,0 1,4-1,6 0,2 0,3 0,-1 0,-3 0,-3 0,2-5,-2-2,-6 1,0 2,6 0,0 2,4 1,1 0,-4 1,3-4,-2-2,3-5,-1 0,-3 2,2 2,-2 2,4 3,3 0,0 2,-4 0,-4 1,-3-1,-2 1,-3-1,4 0,-3 0,-3 0,-5 0,-2 0,-4 0,0 0,-3 0,-3 0,1 0,4 0,-1 0,-3 0,-2 0,1 0,-1 0,3 0,-1 0,3 0,0 0,-4 0,2 0,4 0,-2 0,4 0,-4 0,-2 0,0 0,4 0,-1 0,-3 0,1 0,4 0,-2 0,-3 0,-3 0,-4 0,-7 0,-3 0,-1 0,-4 0,-5 0,-5 0,-4 0,-2 0,-2 0,-5 0,-12 0,-17 0,-22 0,-22 0,-14-4,-14-3,-6 1,-3 1,-2 2,-1 0,2 3,6-1,6 1,8 0,5-5,-1-5,1-2,-4 0,5 0,3 0,3 2,5 4,-2 2,-3 2,-1 1,-5 1,-2 1,1-1,0 0,3 1,-4-1,0 1,-4 3,0 3,2-1,2-1,8 3,8 0,8 0,5-3,4-2,3-1,1 0,0-2,0 0,5-1,1 0,-1 1,3 0,6 0,3 0,6 0,1 0,2 0,-3 0,-2 0,6 0,2 0,6 0,1 0,4 0,0 0,2 0,-1 0,2 0,-3 0,2 0,-1 0,1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20:37.066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11756 3078,'0'0,"0"0,0 0,0 0,0 0,0 0,0 0,0 0,0 0,0 0,0 0,5 0,1 0,10 0,6 0,10 0,8 0,3 0,3 0,4 6,7 0,5 0,4-1,7-2,5-1,-1 0,5-2,-1 0,4 0,3 0,-5-1,-2 1,1 0,-6 0,0 0,-4 0,-4 0,-4 0,0-5,1-1,-3-5,-1 0,-2 1,-1 3,-1 2,4 3,2 0,-1 2,-2 0,0 1,-6-1,-3 1,4-1,3 0,-4 0,4 0,1 0,0 0,0 0,-1 0,0 0,-2 0,2 5,-7 2,-1-1,5-2,-2 0,0-2,0-1,-4 0,4-1,-2 0,-1-1,2 6,1 1,-4 0,0-1,1-2,6-1,-1 0,-1-2,0 0,6 0,2 0,0-1,-2 1,0 0,-6 0,-2 0,-6 0,-1 0,-4 0,3 0,1 0,4 0,-3 0,2 0,2 0,1 0,-2 0,4 0,3 0,2 0,0 0,0 5,-5 1,-2 0,0 4,-4-1,0-1,-3-2,0-2,-3-1,-3-2,-3-1,-8 0,-8-1,-8 1,-6-1,-3 1,-2 0,-1 0,-6 0,-5 0,-7 0,-9 0,-19 0,-15 0,-28 0,-25 0,-18 5,-16 1,-10 0,-8-1,-4 3,-1 1,-1-2,1-1,5-3,7-1,7-1,0-1,3 0,8 0,3-1,6 1,8-1,5 1,4 0,6 0,4 0,10 0,7 0,0-4,-1-3,2-4,1 0,6-4,2 2,5-2,5 1,1-1,-3-4,-4 2,1 4,-6 4,2 3,-1 4,-2 1,4 1,1 1,3-1,5 1,-1 0,-3-1,1 5,-1 2,-4 3,3 2,13-2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21:22.729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4185 3797,'-37'0,"-43"0,-5 0,-2 0,-1 0,-5 0,0 0,-5 0,1 0,2 0,3 0,8 0,3 0,2 0,3 0,6 0,6 0,8-4,4-2,6-1,2 2,3 2,4 1,3 1,3 0,7 1,2 0,1 1,-2-1,-1 0,3 0,1 0,3 0,0 0,-1 0,1 0,0 0,-3 0,2 0,5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21:22.730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2315 3982,'25'-9,"8"-7,11 0,12-2,7-3,6 3,2-1,-3 3,3-1,3 2,3 5,3 3,3-2,-4 1,0 2,-5 2,-5 0,1 3,-3 1,-3 0,-2 0,2 5,5 2,0-1,-2-1,-3-1,-7-2,-4 0,-7-2,-43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39:19.127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2311 6074,'7'0,"9"0,17 0,9 0,5 0,2 0,5 0,2 0,-2 0,-3 0,3 0,0 0,6 0,0 0,1 0,1 0,-5 0,-6-131,-10-25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20:44.773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2075 3965,'0'0,"0"0,0 0,5 0,6 0,6-4,5-8,9 0,3-4,11 2,11-3,7-2,6 2,2-2,-7 3,-5 5,-2 3,-7 4,-6 2,-7 1,-9 1,-9 1,-8 0,-7 0,-7-1,-18 0,-16 0,-10 1,-17-1,-12 0,-3-5,-2-1,4 0,9 0,7 3,13 1,12 1,10 0,10 1,8 0,6 1,2-1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21:22.727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2658 3966,'-25'-7,"-31"-10,-11-4,-1 1,4-1,6 4,9 4,12 5,9 3,8 3,9 1,9 2,11-5,18-2,28-4,34 0,16 0,-10 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21:22.726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2004 3782,'0'0,"0"0,0 0,0 0,0 0,0 0,0 0,0 0,5 0,1 5,10 1,6 5,15 0,10 4,11-2,11 2,7 4,1 3,-3-2,-10 0,-10-3,-17-7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21:22.715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2344 4009,'-8'-8,"-5"-9,1 2,-3 1,2 0,-3 2,-2 2,0 4,0 2,3 3,-1 0,1 1,5 1,3-1,3 1,2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21:22.717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3205 4022,'-96'0,"-9"0,8 1,5-1,10 0,45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21:22.719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3601 3955,'-65'10,"-38"4,10-4,3-5,1-2,2-2,0-1,7-1,2-5,10-1,6 0,9 2,4 2,1 0,4 2,4 1,4 0,4 0,7 0,3 0,5 1,6-1,4 0,5 0,0 0,3 0,5 0,6 5,11 1,21 5,16 0,-7-1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21:22.721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3742 3932,'-99'17,"79"-14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21:22.723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3882 3911,'-26'3,"-32"6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21:22.725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4023 3890,'-38'6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21:22.724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2175 3769,'0'0,"0"0,0 0,5-5,2-1,8 0,8 0,8 3,5 1,10 1,11 1,7-1,6 2,10-1,2 5,5 6,3 7,10-1,7 2,0-1,-4-1,-5-2,-5-3,-4-5,-7-3,-3-2,-1-2,-4 0,-6-1,-3 0,-53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19:00.842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6820 3558,'5'0,"11"0,8 0,-1 5,1 1,1 0,7-1,1-2,6 9,0 2,-1-1,11-3,13-3,0-3,-5-2,-8-2,-3 0,-4 0,0-1,3 0,-1 1,0 0,4-15,-2-4,10-4,0-8,-4 2,-6 6,-6 5,-6 8,-3 4,-7 0,-3-6,0 1,6 1,3 3,-8 3,-13 1,-13 2,-10 1,-13 0,-5 0,-9 1,-1-1,-3 1,1-1,-1 0,-3 0,2 0,-1 0,3 0,0 0,-4 0,4 0,-2 0,1 0,6 0,4 0,-3 0,2-5,-4-1,1-1,2 3,2 0,-2 2,1 1,-4 0,0 1,2 0,4 1,-8-10,-2-9,3 0,3 2,3 4,8 14,8 11,8 8,5 6,4 2,12 7,9-4,6-6,3-8,3-3,-1-3,1-4,4-3,6 1,0 6,-1 0,2-1,2-4,0-1,2-4,-2 0,0-2,-2 0,2-1,2 0,-1 1,1 0,-2 0,-4 0,-5 0,2 0,0 0,3 0,-1 0,-2 0,-2 0,1 0,2 0,1 0,1 0,-3 0,-2 0,2 0,0 0,3 0,0-6,-7-4,-10-12,-8-7,-7-3,-4-1,-4-4,-1-1,0 1,-1 3,-4 6,-7 8,-10 8,-10-4,-6 2,1 1,-4 4,-5 4,2 2,-1 2,2 1,-2 1,-1-1,2 1,-1 0,2-1,4 0,4 0,-1 0,0 0,-2 0,-1 0,-1 0,-5 0,1 0,-1 0,2 0,0 0,-4 0,3 0,-1 0,2 0,0 0,-3 0,2 0,4 0,3 0,5 0,2 5,7 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21:05.056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2247 722,'128'-8,"-19"2,-55 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21:05.057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2226 722,'-24'-2,"-112"-5,-3 2,8 3,12 1,11 1,10 0,12 1,12 4,8 2,10-1,10 0,9-3,10 0,5-3,1 1,4-1,6 0,3-1,5 1,6 0,9 4,15 3,23 4,23 0,-51-9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21:12.227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1977 3683,'0'0,"0"0,0 0,0 0,0 0,0 0,0 0,0 0,7 0,2 7,1 10,4 2,1 4,5 7,5 11,0 0,-5-8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21:13.062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1934 3782,'0'0,"0"0,0 0,0 0,0 0,0 0,0 0,5 0,1 5,10 1,11 1,16-2,15-2,11-1,14-5,17-3,0 0,-16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21:22.713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2413 3931,'37'-7,"50"-11,7 1,8-1,-1-2,-6 1,-21 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21:22.712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2709 3886,'4'-1,"86"-18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21:22.711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2089 3867,'0'0,"0"0,0 0,0 0,0 0,0 0,0 0,0 0,0 0,0 0,5 0,1 0,10 0,12 5,19 1,-13-3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21:22.710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2004 3810,'0'0,"0"0,0 0,5 0,1 0,5 0,6 5,3 6,9 11,14 7,14-3,21 1,-43-20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21:16.139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2104 3683,'0'0,"0"0,5 0,6 0,6 0,15 0,16 0,24 0,24 0,19 0,19 0,6 0,-21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21:22.709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4565 3820,'-5'-1,"-104"-10,-5-2,-7 3,-13-3,-6 1,-4 3,-2 2,-4-2,-6 1,-5-4,6 1,5 2,8 3,10 1,14 8,10 2,11 6,17 1,12-2,13-2,15-4,11 0,5 2,6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19:05.098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7014 5266,'5'0,"6"0,6 0,5 0,4 0,2 0,1 0,0 5,1 1,-1 0,4-1,3-2,-2-1,0 0,2-2,1 0,3 0,0 0,-3 0,-1-6,1 0,0 0,-7-4,-2 0,-4 1,11-1,8 0,2 1,2 3,-1 3,-4 1,-5 1,-8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21:22.708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2180 3881,'0'0,"0"0,0 0,0 0,0 0,0-5,0-1,5-5,6 0,7-3,4 0,13 3,15 4,19 2,15 3,14 5,14 4,8 4,1 1,5 3,5-1,4-3,-6-3,-7-3,1-3,3-1,-1 4,-1 1,-9-1,-13-1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37:39.920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12832 7008,'0'5,"5"1,7 0,6 5,4-1,5-1,7-3,2-2,1-1,-1-3,-2 0,-2 0,-2 0,0 0,0-1,4 1,1-1,6 1,-1 0,-1 0,-3 0,3 0,-1 0,4 0,0 0,-4 0,-2 0,-2 0,-2 0,-2 0,4 0,7 0,0 0,4 0,-1 0,-3 0,-4 0,3 0,-2 0,4 0,-2 0,4 0,-2 0,-2 0,-3 0,2 0,-1 0,3 0,0 0,-3 0,-2 0,2 0,0 0,4 0,-1 0,-8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37:44.650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12818 7272,'-5'0,"-2"6,1 5,1 7,6 5,9-1,12 0,6-3,5-5,2-6,3-2,2-4,3-2,4 0,0-1,1 0,-2 0,1 0,1 1,0 0,0 0,-4 0,2 0,3 0,-2 0,0 0,-2 0,1 0,2 0,-1 0,0 0,-1 0,0 0,2 0,-1 0,1 0,-4 0,2 0,3 0,-2 0,-5 0,-4 0,-3 0,-3 0,-2 0,4 0,1 0,5 0,0 0,-2 0,-2 0,3 0,0 0,2 0,0-5,-7-6,-4-3,-3 3,-1-2,1 0,0 3,0-1,-3-6,-2 3,-10 2,-6-2,-9-3,-10 1,-7 4,-10 3,-5 4,-1 2,0 2,-4 1,1 1,-4-1,0 1,4 0,2-1,-1 0,0 0,-4 0,2 0,-4 0,-8 0,-2 0,5 0,6 0,-6 5,1 7,4 1,4-2,-1-2,2-3,2-3,3-2,1 0,3-1,-10-1,-7 1,-1 0,-2-1,3 1,-2-1,-1 1,3 0,-2 0,4 0,4 0,4 0,-1 0,0 0,-3 0,0 0,3 0,2 0,-2 0,0 0,-3 0,0 0,-8-4,5-8,5-1,3 2,9 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37:56.611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12905 7210,'5'0,"7"0,6 0,10 0,4 0,4 0,-1 0,4 0,0 5,-1 6,-3 2,3-2,1-2,-3-3,-1-3,-3-1,4-2,-4-4,-3-8,-2-2,1 2,9-2,9 2,1 2,-1 2,-5 4,1 2,-1 2,1 0,0 0,-4 1,-2 0,2-1,0 0,-2 0,-2 0,-1 0,-2 0,-1 0,4 0,1 0,0 0,-1 0,4 0,0 0,3 0,0 0,3 0,4 0,-1 0,1 0,-3 0,-3-4,-10-8,-4-1,-8-3,-7-5,-6-2,-3-4,-4-1,-6 3,-12 7,-8 6,-9 5,-4 4,0 2,1 2,3-5,1-2,3 2,-4-1,-6 2,-1 1,-3 1,1 0,-2 1,-3 1,2-1,-1 0,2 1,0 3,2 3,4 0,4-3,-2 0,0-2,2 0,2-2,-3 0,0 0,-4 0,0-1,-3 1,6 5,0 7,1 0,-3 0,1-4,-4-2,1-2,3-3,2 0,4-1,1-1,2 0,-4 1,-6 0,-2 0,-3-1,1 1,3 0,3 0,-1 0,0 5,8 7,8 6,9 4,1 5,4 7,2 3,3 0,7-2,8-6,7-9,1-2,1-4,3-5,2-4,3-2,0-2,6-1,7-2,2 2,-2-1,-3 0,-3 1,-2 0,-2 0,4 0,0 0,5 0,0 0,-1 0,-3 0,3 0,4 10,0 3,-2 0,2-3,-2-3,-2-3,-4-1,3-3,-1 0,5 0,-2 0,-1-1,-3 0,3 1,-1 0,3 0,0 0,-3 0,-2 0,3 0,-1 0,3 0,1 0,-4 0,-2 0,2 0,1 0,2 0,0-5,-2-2,-3 1,2 1,0 2,4 0,4-3,-1-6,-8-6,-10-9,-10-6,-7-2,-1 0,-2 11,-2 15,-2 13,-1 12,-2 12,0 6,0 4,0-1,-1-2,1-11,-1-15,1-19,0-12,0-9,0-2,0-7,0-1,0-3,0 0,0-2,0-3,0 2,-4 4,-8 9,-6 10,-10 15,0 13,4 17,7 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38:01.002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12883 7197,'-8'7,"-9"18,-10 12,0 7,-3 3,19-6,18-10,16-10,3-9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19:07.861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8062 5272,'-5'0,"-6"0,-6 0,-5 0,-4 0,-2 0,-5 0,-3 0,-5 0,1 0,1 0,3 0,-2 0,1 0,2 0,1 0,3 0,1 0,2 0,-6 0,0 0,-4 0,-6-10,0-3,2-4,10-3,4-5,2 4,2 4,4 10,5 12,-4 13,-3 5,2 7,-2 4,5 1,4-1,0-2,7-6,9-7,14-3,8-3,11-4,2-4,1-3,-2-1,3-1,-2-1,4 0,-2 1,-2-1,-2 0,0 1,2 0,1 0,1 0,-3 0,-2 0,1 0,2 0,2 0,-1 0,-2 0,-2 0,2 0,-5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19:13.268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7012 5846,'0'-6,"9"0,9 0,6 1,2 2,8 1,3 0,9 7,1 6,-1 1,-1 0,-1-4,0-2,-2-2,1-2,3-2,-1 0,-4-5,-4-7,-3-1,-4 1,0-1,-7-4,-7-3,-11-4,-10-3,-10-1,-8 5,-8 5,-9 7,-3 4,-4 4,3 2,-3 2,-2 0,3 0,0 0,1 0,0-1,-2 0,-3 1,3-1,4 0,0 0,2 0,-1-1,6 7,5 4,8 8,7 9,11 5,22-3,11-6,2-7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19:16.422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7787 5329,'0'-4,"-4"-2,-8-1,-10 2,-6 2,-8 1,-4 1,2 0,1 1,-2 0,1 1,2-6,2-1,7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14:20:09.035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16572 3404,'57'-18,"17"-8,-1-1,-2-1,-4 4,-4 2,-3 4,-2 1,-1 3,-6 4,3 3,2 4,1 2,0 0,6 2,0-1,1 2,2-2,1 0,-2 1,-3-1,-6 0,1 0,0 0,1-5,4-1,2-5,-1 0,-1 1,-2 3,-1 2,-7 3,-1 0,-1 2,-3 0,-6 1,-9-1,-5 1,-3-1,0 0,0 0,0 0,-2 0,-2 0,2 0,1 0,2 0,1 0,2 0,0 0,4 0,4 0,-7 0,-6 0,-9 0,-6 0,-4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734E-D8E5-40DF-A9F5-5AA590622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79E44-4A36-4B9D-9B8C-13593054A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C862A-C380-4D4A-BC8B-DA035FF4E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EEE-9C8F-4B10-A378-64D156EB3A7D}" type="datetime8">
              <a:rPr lang="de-DE" smtClean="0"/>
              <a:t>23.04.2018 16:42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A498D-D51D-4077-B3A9-84BE07C6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Thangaraj Mukara Dhakshinamoorthy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660FF-62FC-476F-A35B-E0ED4522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C46C-78ED-4645-A305-B8F0068442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03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870DC9-88DC-4BBA-AE95-97B902BA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6831C-8525-4C86-9587-385228EF3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075A3-30D7-47DC-87EE-B4A99637A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3428-1FC2-4122-9533-0C695CBF7147}" type="datetime8">
              <a:rPr lang="de-DE" smtClean="0"/>
              <a:t>23.04.2018 16:42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B9E61-1A1C-4233-B65E-061ED8D6B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Thangaraj Mukara Dhakshinamoorthy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9995A-0FFB-4525-9753-798241342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6C46C-78ED-4645-A305-B8F0068442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39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.png"/><Relationship Id="rId21" Type="http://schemas.openxmlformats.org/officeDocument/2006/relationships/customXml" Target="../ink/ink9.xml"/><Relationship Id="rId42" Type="http://schemas.openxmlformats.org/officeDocument/2006/relationships/image" Target="../media/image27.png"/><Relationship Id="rId47" Type="http://schemas.openxmlformats.org/officeDocument/2006/relationships/customXml" Target="../ink/ink22.xml"/><Relationship Id="rId63" Type="http://schemas.openxmlformats.org/officeDocument/2006/relationships/customXml" Target="../ink/ink30.xml"/><Relationship Id="rId68" Type="http://schemas.openxmlformats.org/officeDocument/2006/relationships/image" Target="../media/image40.png"/><Relationship Id="rId84" Type="http://schemas.openxmlformats.org/officeDocument/2006/relationships/image" Target="../media/image11.png"/><Relationship Id="rId89" Type="http://schemas.openxmlformats.org/officeDocument/2006/relationships/customXml" Target="../ink/ink43.xml"/><Relationship Id="rId112" Type="http://schemas.openxmlformats.org/officeDocument/2006/relationships/customXml" Target="../ink/ink53.xml"/><Relationship Id="rId16" Type="http://schemas.openxmlformats.org/officeDocument/2006/relationships/image" Target="../media/image14.png"/><Relationship Id="rId107" Type="http://schemas.openxmlformats.org/officeDocument/2006/relationships/image" Target="../media/image60.png"/><Relationship Id="rId11" Type="http://schemas.openxmlformats.org/officeDocument/2006/relationships/customXml" Target="../ink/ink4.xml"/><Relationship Id="rId24" Type="http://schemas.openxmlformats.org/officeDocument/2006/relationships/image" Target="../media/image18.png"/><Relationship Id="rId32" Type="http://schemas.openxmlformats.org/officeDocument/2006/relationships/image" Target="../media/image22.png"/><Relationship Id="rId37" Type="http://schemas.openxmlformats.org/officeDocument/2006/relationships/customXml" Target="../ink/ink17.xml"/><Relationship Id="rId40" Type="http://schemas.openxmlformats.org/officeDocument/2006/relationships/image" Target="../media/image26.png"/><Relationship Id="rId45" Type="http://schemas.openxmlformats.org/officeDocument/2006/relationships/customXml" Target="../ink/ink21.xml"/><Relationship Id="rId53" Type="http://schemas.openxmlformats.org/officeDocument/2006/relationships/customXml" Target="../ink/ink25.xml"/><Relationship Id="rId58" Type="http://schemas.openxmlformats.org/officeDocument/2006/relationships/image" Target="../media/image35.png"/><Relationship Id="rId66" Type="http://schemas.openxmlformats.org/officeDocument/2006/relationships/image" Target="../media/image39.png"/><Relationship Id="rId74" Type="http://schemas.openxmlformats.org/officeDocument/2006/relationships/image" Target="../media/image43.png"/><Relationship Id="rId79" Type="http://schemas.openxmlformats.org/officeDocument/2006/relationships/customXml" Target="../ink/ink38.xml"/><Relationship Id="rId87" Type="http://schemas.openxmlformats.org/officeDocument/2006/relationships/customXml" Target="../ink/ink42.xml"/><Relationship Id="rId102" Type="http://schemas.openxmlformats.org/officeDocument/2006/relationships/image" Target="../media/image57.png"/><Relationship Id="rId110" Type="http://schemas.openxmlformats.org/officeDocument/2006/relationships/customXml" Target="../ink/ink52.xml"/><Relationship Id="rId115" Type="http://schemas.openxmlformats.org/officeDocument/2006/relationships/image" Target="../media/image65.png"/><Relationship Id="rId5" Type="http://schemas.openxmlformats.org/officeDocument/2006/relationships/image" Target="../media/image1.png"/><Relationship Id="rId61" Type="http://schemas.openxmlformats.org/officeDocument/2006/relationships/customXml" Target="../ink/ink29.xml"/><Relationship Id="rId82" Type="http://schemas.openxmlformats.org/officeDocument/2006/relationships/image" Target="../media/image47.png"/><Relationship Id="rId90" Type="http://schemas.openxmlformats.org/officeDocument/2006/relationships/image" Target="../media/image51.png"/><Relationship Id="rId95" Type="http://schemas.openxmlformats.org/officeDocument/2006/relationships/customXml" Target="../ink/ink46.xml"/><Relationship Id="rId19" Type="http://schemas.openxmlformats.org/officeDocument/2006/relationships/customXml" Target="../ink/ink8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Relationship Id="rId27" Type="http://schemas.openxmlformats.org/officeDocument/2006/relationships/customXml" Target="../ink/ink12.xml"/><Relationship Id="rId30" Type="http://schemas.openxmlformats.org/officeDocument/2006/relationships/image" Target="../media/image21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30.png"/><Relationship Id="rId56" Type="http://schemas.openxmlformats.org/officeDocument/2006/relationships/image" Target="../media/image34.png"/><Relationship Id="rId64" Type="http://schemas.openxmlformats.org/officeDocument/2006/relationships/image" Target="../media/image38.png"/><Relationship Id="rId69" Type="http://schemas.openxmlformats.org/officeDocument/2006/relationships/customXml" Target="../ink/ink33.xml"/><Relationship Id="rId77" Type="http://schemas.openxmlformats.org/officeDocument/2006/relationships/customXml" Target="../ink/ink37.xml"/><Relationship Id="rId100" Type="http://schemas.openxmlformats.org/officeDocument/2006/relationships/image" Target="../media/image56.png"/><Relationship Id="rId105" Type="http://schemas.openxmlformats.org/officeDocument/2006/relationships/image" Target="../media/image49.png"/><Relationship Id="rId113" Type="http://schemas.openxmlformats.org/officeDocument/2006/relationships/image" Target="../media/image64.png"/><Relationship Id="rId8" Type="http://schemas.microsoft.com/office/2007/relationships/hdphoto" Target="../media/hdphoto2.wdp"/><Relationship Id="rId51" Type="http://schemas.openxmlformats.org/officeDocument/2006/relationships/customXml" Target="../ink/ink24.xml"/><Relationship Id="rId72" Type="http://schemas.openxmlformats.org/officeDocument/2006/relationships/image" Target="../media/image42.png"/><Relationship Id="rId80" Type="http://schemas.openxmlformats.org/officeDocument/2006/relationships/image" Target="../media/image46.png"/><Relationship Id="rId85" Type="http://schemas.openxmlformats.org/officeDocument/2006/relationships/customXml" Target="../ink/ink41.xml"/><Relationship Id="rId93" Type="http://schemas.openxmlformats.org/officeDocument/2006/relationships/customXml" Target="../ink/ink45.xml"/><Relationship Id="rId98" Type="http://schemas.openxmlformats.org/officeDocument/2006/relationships/image" Target="../media/image55.png"/><Relationship Id="rId3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25.png"/><Relationship Id="rId46" Type="http://schemas.openxmlformats.org/officeDocument/2006/relationships/image" Target="../media/image29.png"/><Relationship Id="rId59" Type="http://schemas.openxmlformats.org/officeDocument/2006/relationships/customXml" Target="../ink/ink28.xml"/><Relationship Id="rId67" Type="http://schemas.openxmlformats.org/officeDocument/2006/relationships/customXml" Target="../ink/ink32.xml"/><Relationship Id="rId103" Type="http://schemas.openxmlformats.org/officeDocument/2006/relationships/customXml" Target="../ink/ink50.xml"/><Relationship Id="rId108" Type="http://schemas.openxmlformats.org/officeDocument/2006/relationships/customXml" Target="../ink/ink51.xml"/><Relationship Id="rId20" Type="http://schemas.openxmlformats.org/officeDocument/2006/relationships/image" Target="../media/image16.png"/><Relationship Id="rId41" Type="http://schemas.openxmlformats.org/officeDocument/2006/relationships/customXml" Target="../ink/ink19.xml"/><Relationship Id="rId54" Type="http://schemas.openxmlformats.org/officeDocument/2006/relationships/image" Target="../media/image33.png"/><Relationship Id="rId62" Type="http://schemas.openxmlformats.org/officeDocument/2006/relationships/image" Target="../media/image37.png"/><Relationship Id="rId70" Type="http://schemas.openxmlformats.org/officeDocument/2006/relationships/image" Target="../media/image41.png"/><Relationship Id="rId75" Type="http://schemas.openxmlformats.org/officeDocument/2006/relationships/customXml" Target="../ink/ink36.xml"/><Relationship Id="rId83" Type="http://schemas.openxmlformats.org/officeDocument/2006/relationships/customXml" Target="../ink/ink40.xml"/><Relationship Id="rId88" Type="http://schemas.openxmlformats.org/officeDocument/2006/relationships/image" Target="../media/image50.png"/><Relationship Id="rId91" Type="http://schemas.openxmlformats.org/officeDocument/2006/relationships/customXml" Target="../ink/ink44.xml"/><Relationship Id="rId96" Type="http://schemas.openxmlformats.org/officeDocument/2006/relationships/image" Target="../media/image54.png"/><Relationship Id="rId111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20.png"/><Relationship Id="rId36" Type="http://schemas.openxmlformats.org/officeDocument/2006/relationships/image" Target="../media/image24.png"/><Relationship Id="rId49" Type="http://schemas.openxmlformats.org/officeDocument/2006/relationships/customXml" Target="../ink/ink23.xml"/><Relationship Id="rId57" Type="http://schemas.openxmlformats.org/officeDocument/2006/relationships/customXml" Target="../ink/ink27.xml"/><Relationship Id="rId106" Type="http://schemas.openxmlformats.org/officeDocument/2006/relationships/image" Target="../media/image59.png"/><Relationship Id="rId114" Type="http://schemas.openxmlformats.org/officeDocument/2006/relationships/customXml" Target="../ink/ink54.xml"/><Relationship Id="rId10" Type="http://schemas.openxmlformats.org/officeDocument/2006/relationships/image" Target="../media/image10.png"/><Relationship Id="rId31" Type="http://schemas.openxmlformats.org/officeDocument/2006/relationships/customXml" Target="../ink/ink14.xml"/><Relationship Id="rId44" Type="http://schemas.openxmlformats.org/officeDocument/2006/relationships/image" Target="../media/image28.png"/><Relationship Id="rId52" Type="http://schemas.openxmlformats.org/officeDocument/2006/relationships/image" Target="../media/image32.png"/><Relationship Id="rId60" Type="http://schemas.openxmlformats.org/officeDocument/2006/relationships/image" Target="../media/image36.png"/><Relationship Id="rId65" Type="http://schemas.openxmlformats.org/officeDocument/2006/relationships/customXml" Target="../ink/ink31.xml"/><Relationship Id="rId73" Type="http://schemas.openxmlformats.org/officeDocument/2006/relationships/customXml" Target="../ink/ink35.xml"/><Relationship Id="rId78" Type="http://schemas.openxmlformats.org/officeDocument/2006/relationships/image" Target="../media/image45.png"/><Relationship Id="rId81" Type="http://schemas.openxmlformats.org/officeDocument/2006/relationships/customXml" Target="../ink/ink39.xml"/><Relationship Id="rId86" Type="http://schemas.openxmlformats.org/officeDocument/2006/relationships/image" Target="../media/image48.png"/><Relationship Id="rId94" Type="http://schemas.openxmlformats.org/officeDocument/2006/relationships/image" Target="../media/image53.png"/><Relationship Id="rId99" Type="http://schemas.openxmlformats.org/officeDocument/2006/relationships/customXml" Target="../ink/ink48.xml"/><Relationship Id="rId101" Type="http://schemas.openxmlformats.org/officeDocument/2006/relationships/customXml" Target="../ink/ink49.xml"/><Relationship Id="rId4" Type="http://schemas.microsoft.com/office/2007/relationships/hdphoto" Target="../media/hdphoto1.wdp"/><Relationship Id="rId9" Type="http://schemas.openxmlformats.org/officeDocument/2006/relationships/image" Target="../media/image9.png"/><Relationship Id="rId13" Type="http://schemas.openxmlformats.org/officeDocument/2006/relationships/customXml" Target="../ink/ink5.xml"/><Relationship Id="rId18" Type="http://schemas.openxmlformats.org/officeDocument/2006/relationships/image" Target="../media/image15.png"/><Relationship Id="rId39" Type="http://schemas.openxmlformats.org/officeDocument/2006/relationships/customXml" Target="../ink/ink18.xml"/><Relationship Id="rId109" Type="http://schemas.openxmlformats.org/officeDocument/2006/relationships/image" Target="../media/image62.png"/><Relationship Id="rId34" Type="http://schemas.openxmlformats.org/officeDocument/2006/relationships/image" Target="../media/image23.png"/><Relationship Id="rId50" Type="http://schemas.openxmlformats.org/officeDocument/2006/relationships/image" Target="../media/image31.png"/><Relationship Id="rId55" Type="http://schemas.openxmlformats.org/officeDocument/2006/relationships/customXml" Target="../ink/ink26.xml"/><Relationship Id="rId76" Type="http://schemas.openxmlformats.org/officeDocument/2006/relationships/image" Target="../media/image44.png"/><Relationship Id="rId97" Type="http://schemas.openxmlformats.org/officeDocument/2006/relationships/customXml" Target="../ink/ink47.xml"/><Relationship Id="rId104" Type="http://schemas.openxmlformats.org/officeDocument/2006/relationships/image" Target="../media/image58.png"/><Relationship Id="rId7" Type="http://schemas.openxmlformats.org/officeDocument/2006/relationships/image" Target="../media/image8.png"/><Relationship Id="rId71" Type="http://schemas.openxmlformats.org/officeDocument/2006/relationships/customXml" Target="../ink/ink34.xml"/><Relationship Id="rId92" Type="http://schemas.openxmlformats.org/officeDocument/2006/relationships/image" Target="../media/image52.png"/><Relationship Id="rId2" Type="http://schemas.openxmlformats.org/officeDocument/2006/relationships/image" Target="../media/image5.PNG"/><Relationship Id="rId29" Type="http://schemas.openxmlformats.org/officeDocument/2006/relationships/customXml" Target="../ink/ink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1A7019-94EF-4030-BB90-F7A169E91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15" y="0"/>
            <a:ext cx="5878286" cy="164592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099B9F5-F312-4929-BE16-2C6995BE3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395" y="0"/>
            <a:ext cx="11978640" cy="1645920"/>
          </a:xfrm>
        </p:spPr>
        <p:txBody>
          <a:bodyPr>
            <a:normAutofit/>
          </a:bodyPr>
          <a:lstStyle/>
          <a:p>
            <a:r>
              <a:rPr lang="en-DE" sz="3600" b="1">
                <a:latin typeface="Arial Black" panose="020B0A04020102020204" pitchFamily="34" charset="0"/>
              </a:rPr>
              <a:t>SPRINT 2</a:t>
            </a:r>
            <a:endParaRPr lang="de-DE" sz="3600" b="1">
              <a:latin typeface="Arial Black" panose="020B0A04020102020204" pitchFamily="3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E7E875E-FCC8-4852-8E6B-2E660EB3C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" y="1645920"/>
            <a:ext cx="11445240" cy="4710429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ublisher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 network scenario with Wireshark using </a:t>
            </a:r>
            <a:r>
              <a:rPr lang="en-DE" b="1" i="1">
                <a:latin typeface="Arial" panose="020B0604020202020204" pitchFamily="34" charset="0"/>
                <a:cs typeface="Arial" panose="020B0604020202020204" pitchFamily="34" charset="0"/>
              </a:rPr>
              <a:t>Tshark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 (Lightweight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 tool)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i="1"/>
              <a:t>P</a:t>
            </a:r>
            <a:r>
              <a:rPr lang="en-DE" b="1" i="1"/>
              <a:t>S</a:t>
            </a:r>
            <a:r>
              <a:rPr lang="de-DE" b="1" i="1"/>
              <a:t>C</a:t>
            </a:r>
            <a:r>
              <a:rPr lang="en-DE" b="1" i="1"/>
              <a:t>P 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command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n command prompt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Discover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f </a:t>
            </a:r>
            <a:r>
              <a:rPr lang="de-DE" b="1" i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DE" b="1" i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b="1" i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 b="1" i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b="1" i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DE" b="1" i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b="1" i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DE" b="1" i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b="1" i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 b="1" i="1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de-DE" b="1" i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DE" b="1" i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b="1" i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DE" b="1" i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de-DE" b="1" i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 b="1" i="1">
                <a:latin typeface="Arial" panose="020B0604020202020204" pitchFamily="34" charset="0"/>
                <a:cs typeface="Arial" panose="020B0604020202020204" pitchFamily="34" charset="0"/>
              </a:rPr>
              <a:t>, Lastwill </a:t>
            </a:r>
            <a:r>
              <a:rPr lang="de-DE" b="1" i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DE" b="1" i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b="1" i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DE" b="1" i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b="1" i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DE" b="1" i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b="1" i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 b="1" i="1">
                <a:latin typeface="Arial" panose="020B0604020202020204" pitchFamily="34" charset="0"/>
                <a:cs typeface="Arial" panose="020B0604020202020204" pitchFamily="34" charset="0"/>
              </a:rPr>
              <a:t>s&amp; </a:t>
            </a:r>
            <a:r>
              <a:rPr lang="de-DE" b="1" i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DE" b="1" i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b="1" i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DE" b="1" i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b="1" i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 b="1" i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de-DE" b="1" i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DE" b="1" i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b="1" i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DE" b="1" i="1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de-DE" b="1" i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 b="1" i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b="1" i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DE" b="1" i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de-DE" b="1" i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DE" b="1" i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de-DE" b="1" i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DE" b="1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f Un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uthorized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r a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DE" b="1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Broker &amp; Subscriber shoul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e in different R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i’s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o see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 in wireshark (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 Node-Red Subscriber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h </a:t>
            </a:r>
            <a:r>
              <a:rPr lang="de-DE" b="1" i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DE" b="1" i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b="1" i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DE" b="1" i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b="1" i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DE" b="1" i="1">
                <a:latin typeface="Arial" panose="020B0604020202020204" pitchFamily="34" charset="0"/>
                <a:cs typeface="Arial" panose="020B0604020202020204" pitchFamily="34" charset="0"/>
              </a:rPr>
              <a:t>, KA &amp; L</a:t>
            </a:r>
            <a:r>
              <a:rPr lang="de-DE" b="1" i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DE" b="1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Built a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s Firewall with </a:t>
            </a:r>
            <a:r>
              <a:rPr lang="en-GB"/>
              <a:t>WiFi Access Point rule set</a:t>
            </a:r>
            <a:r>
              <a:rPr lang="en-DE"/>
              <a:t> </a:t>
            </a:r>
            <a:r>
              <a:rPr lang="en-DE" b="1" i="1"/>
              <a:t>(</a:t>
            </a:r>
            <a:r>
              <a:rPr lang="de-DE" b="1" i="1"/>
              <a:t>N</a:t>
            </a:r>
            <a:r>
              <a:rPr lang="en-DE" b="1" i="1"/>
              <a:t>o</a:t>
            </a:r>
            <a:r>
              <a:rPr lang="de-DE" b="1" i="1"/>
              <a:t>w</a:t>
            </a:r>
            <a:r>
              <a:rPr lang="en-DE" b="1" i="1"/>
              <a:t> the Port</a:t>
            </a:r>
            <a:r>
              <a:rPr lang="de-DE" b="1" i="1"/>
              <a:t>s</a:t>
            </a:r>
            <a:r>
              <a:rPr lang="en-DE" b="1" i="1"/>
              <a:t> 80, 22, 443 &amp; 8 are acc</a:t>
            </a:r>
            <a:r>
              <a:rPr lang="de-DE" b="1" i="1"/>
              <a:t>e</a:t>
            </a:r>
            <a:r>
              <a:rPr lang="en-DE" b="1" i="1"/>
              <a:t>p</a:t>
            </a:r>
            <a:r>
              <a:rPr lang="de-DE" b="1" i="1"/>
              <a:t>t</a:t>
            </a:r>
            <a:r>
              <a:rPr lang="en-DE" b="1" i="1"/>
              <a:t>e</a:t>
            </a:r>
            <a:r>
              <a:rPr lang="de-DE" b="1" i="1"/>
              <a:t>d</a:t>
            </a:r>
            <a:r>
              <a:rPr lang="en-DE" b="1" i="1"/>
              <a:t> </a:t>
            </a:r>
            <a:r>
              <a:rPr lang="de-DE" b="1" i="1"/>
              <a:t>i</a:t>
            </a:r>
            <a:r>
              <a:rPr lang="en-DE" b="1" i="1"/>
              <a:t>n </a:t>
            </a:r>
            <a:r>
              <a:rPr lang="de-DE" b="1" i="1"/>
              <a:t>C</a:t>
            </a:r>
            <a:r>
              <a:rPr lang="en-DE" b="1" i="1"/>
              <a:t>h</a:t>
            </a:r>
            <a:r>
              <a:rPr lang="de-DE" b="1" i="1"/>
              <a:t>a</a:t>
            </a:r>
            <a:r>
              <a:rPr lang="en-DE" b="1" i="1"/>
              <a:t>i</a:t>
            </a:r>
            <a:r>
              <a:rPr lang="de-DE" b="1" i="1"/>
              <a:t>n</a:t>
            </a:r>
            <a:r>
              <a:rPr lang="en-DE" b="1" i="1"/>
              <a:t> </a:t>
            </a:r>
            <a:r>
              <a:rPr lang="de-DE" b="1" i="1"/>
              <a:t>I</a:t>
            </a:r>
            <a:r>
              <a:rPr lang="en-DE" b="1" i="1"/>
              <a:t>n</a:t>
            </a:r>
            <a:r>
              <a:rPr lang="de-DE" b="1" i="1"/>
              <a:t>p</a:t>
            </a:r>
            <a:r>
              <a:rPr lang="en-DE" b="1" i="1"/>
              <a:t>u</a:t>
            </a:r>
            <a:r>
              <a:rPr lang="de-DE" b="1" i="1"/>
              <a:t>t</a:t>
            </a:r>
            <a:r>
              <a:rPr lang="en-DE" b="1" i="1"/>
              <a:t> </a:t>
            </a:r>
            <a:r>
              <a:rPr lang="de-DE" b="1" i="1"/>
              <a:t>p</a:t>
            </a:r>
            <a:r>
              <a:rPr lang="en-DE" b="1" i="1"/>
              <a:t>o</a:t>
            </a:r>
            <a:r>
              <a:rPr lang="de-DE" b="1" i="1"/>
              <a:t>l</a:t>
            </a:r>
            <a:r>
              <a:rPr lang="en-DE" b="1" i="1"/>
              <a:t>i</a:t>
            </a:r>
            <a:r>
              <a:rPr lang="de-DE" b="1" i="1"/>
              <a:t>c</a:t>
            </a:r>
            <a:r>
              <a:rPr lang="en-DE" b="1" i="1"/>
              <a:t>y, </a:t>
            </a:r>
            <a:r>
              <a:rPr lang="de-DE" b="1" i="1"/>
              <a:t>w</a:t>
            </a:r>
            <a:r>
              <a:rPr lang="en-DE" b="1" i="1"/>
              <a:t>e will </a:t>
            </a:r>
            <a:r>
              <a:rPr lang="de-DE" b="1" i="1"/>
              <a:t>a</a:t>
            </a:r>
            <a:r>
              <a:rPr lang="en-DE" b="1" i="1"/>
              <a:t>l</a:t>
            </a:r>
            <a:r>
              <a:rPr lang="de-DE" b="1" i="1"/>
              <a:t>s</a:t>
            </a:r>
            <a:r>
              <a:rPr lang="en-DE" b="1" i="1"/>
              <a:t>o </a:t>
            </a:r>
            <a:r>
              <a:rPr lang="de-DE" b="1" i="1"/>
              <a:t>a</a:t>
            </a:r>
            <a:r>
              <a:rPr lang="en-DE" b="1" i="1"/>
              <a:t>c</a:t>
            </a:r>
            <a:r>
              <a:rPr lang="de-DE" b="1" i="1"/>
              <a:t>cep</a:t>
            </a:r>
            <a:r>
              <a:rPr lang="en-DE" b="1" i="1"/>
              <a:t>t </a:t>
            </a:r>
            <a:r>
              <a:rPr lang="de-DE" b="1" i="1"/>
              <a:t>t</a:t>
            </a:r>
            <a:r>
              <a:rPr lang="en-DE" b="1" i="1"/>
              <a:t>h</a:t>
            </a:r>
            <a:r>
              <a:rPr lang="de-DE" b="1" i="1"/>
              <a:t>e</a:t>
            </a:r>
            <a:r>
              <a:rPr lang="en-DE" b="1" i="1"/>
              <a:t> </a:t>
            </a:r>
            <a:r>
              <a:rPr lang="de-DE" b="1" i="1"/>
              <a:t>V</a:t>
            </a:r>
            <a:r>
              <a:rPr lang="en-DE" b="1" i="1"/>
              <a:t>N</a:t>
            </a:r>
            <a:r>
              <a:rPr lang="de-DE" b="1" i="1"/>
              <a:t>C</a:t>
            </a:r>
            <a:r>
              <a:rPr lang="en-DE" b="1" i="1"/>
              <a:t> </a:t>
            </a:r>
            <a:r>
              <a:rPr lang="de-DE" b="1" i="1"/>
              <a:t>p</a:t>
            </a:r>
            <a:r>
              <a:rPr lang="en-DE" b="1" i="1"/>
              <a:t>o</a:t>
            </a:r>
            <a:r>
              <a:rPr lang="de-DE" b="1" i="1"/>
              <a:t>r</a:t>
            </a:r>
            <a:r>
              <a:rPr lang="en-DE" b="1" i="1"/>
              <a:t>t 5901)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DE" i="1"/>
              <a:t>E</a:t>
            </a:r>
            <a:r>
              <a:rPr lang="de-DE" i="1"/>
              <a:t>g</a:t>
            </a:r>
            <a:r>
              <a:rPr lang="en-DE" i="1"/>
              <a:t>. </a:t>
            </a:r>
            <a:r>
              <a:rPr lang="de-DE" b="1" i="1"/>
              <a:t>A</a:t>
            </a:r>
            <a:r>
              <a:rPr lang="en-DE" b="1" i="1"/>
              <a:t>c</a:t>
            </a:r>
            <a:r>
              <a:rPr lang="de-DE" b="1" i="1"/>
              <a:t>c</a:t>
            </a:r>
            <a:r>
              <a:rPr lang="en-DE" b="1" i="1"/>
              <a:t>e</a:t>
            </a:r>
            <a:r>
              <a:rPr lang="de-DE" b="1" i="1"/>
              <a:t>p</a:t>
            </a:r>
            <a:r>
              <a:rPr lang="en-DE" b="1" i="1"/>
              <a:t>t </a:t>
            </a:r>
            <a:r>
              <a:rPr lang="de-DE" b="1" i="1"/>
              <a:t>c</a:t>
            </a:r>
            <a:r>
              <a:rPr lang="en-DE" b="1" i="1"/>
              <a:t>ommand</a:t>
            </a:r>
            <a:r>
              <a:rPr lang="en-DE" i="1"/>
              <a:t>: “</a:t>
            </a:r>
            <a:r>
              <a:rPr lang="en-DE"/>
              <a:t>-</a:t>
            </a:r>
            <a:r>
              <a:rPr lang="en-GB"/>
              <a:t>A INPUT -i eth0 -p tcp</a:t>
            </a:r>
            <a:r>
              <a:rPr lang="en-DE"/>
              <a:t> </a:t>
            </a:r>
            <a:r>
              <a:rPr lang="en-GB"/>
              <a:t>dport 80 -j ACCEPT</a:t>
            </a:r>
            <a:r>
              <a:rPr lang="en-DE"/>
              <a:t>”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DE"/>
              <a:t>S</a:t>
            </a:r>
            <a:r>
              <a:rPr lang="de-DE"/>
              <a:t>a</a:t>
            </a:r>
            <a:r>
              <a:rPr lang="en-DE"/>
              <a:t>v</a:t>
            </a:r>
            <a:r>
              <a:rPr lang="de-DE"/>
              <a:t>e</a:t>
            </a:r>
            <a:r>
              <a:rPr lang="en-DE"/>
              <a:t>d </a:t>
            </a:r>
            <a:r>
              <a:rPr lang="de-DE"/>
              <a:t>Ipt</a:t>
            </a:r>
            <a:r>
              <a:rPr lang="en-DE"/>
              <a:t>a</a:t>
            </a:r>
            <a:r>
              <a:rPr lang="de-DE"/>
              <a:t>b</a:t>
            </a:r>
            <a:r>
              <a:rPr lang="en-DE"/>
              <a:t>l</a:t>
            </a:r>
            <a:r>
              <a:rPr lang="de-DE"/>
              <a:t>e</a:t>
            </a:r>
            <a:r>
              <a:rPr lang="en-DE"/>
              <a:t>-rules for booting using </a:t>
            </a:r>
            <a:r>
              <a:rPr lang="de-DE" b="1" i="1"/>
              <a:t>i</a:t>
            </a:r>
            <a:r>
              <a:rPr lang="en-DE" b="1" i="1"/>
              <a:t>p</a:t>
            </a:r>
            <a:r>
              <a:rPr lang="de-DE" b="1" i="1"/>
              <a:t>t</a:t>
            </a:r>
            <a:r>
              <a:rPr lang="en-DE" b="1" i="1"/>
              <a:t>a</a:t>
            </a:r>
            <a:r>
              <a:rPr lang="de-DE" b="1" i="1"/>
              <a:t>b</a:t>
            </a:r>
            <a:r>
              <a:rPr lang="en-DE" b="1" i="1"/>
              <a:t>l</a:t>
            </a:r>
            <a:r>
              <a:rPr lang="de-DE" b="1" i="1"/>
              <a:t>e</a:t>
            </a:r>
            <a:r>
              <a:rPr lang="en-DE" b="1" i="1"/>
              <a:t>s-</a:t>
            </a:r>
            <a:r>
              <a:rPr lang="de-DE" b="1" i="1"/>
              <a:t>p</a:t>
            </a:r>
            <a:r>
              <a:rPr lang="en-DE" b="1" i="1"/>
              <a:t>e</a:t>
            </a:r>
            <a:r>
              <a:rPr lang="de-DE" b="1" i="1"/>
              <a:t>r</a:t>
            </a:r>
            <a:r>
              <a:rPr lang="en-DE" b="1" i="1"/>
              <a:t>s</a:t>
            </a:r>
            <a:r>
              <a:rPr lang="de-DE" b="1" i="1"/>
              <a:t>i</a:t>
            </a:r>
            <a:r>
              <a:rPr lang="en-DE" b="1" i="1"/>
              <a:t>s</a:t>
            </a:r>
            <a:r>
              <a:rPr lang="de-DE" b="1" i="1"/>
              <a:t>t</a:t>
            </a:r>
            <a:r>
              <a:rPr lang="en-DE" b="1" i="1"/>
              <a:t>e</a:t>
            </a:r>
            <a:r>
              <a:rPr lang="de-DE" b="1" i="1"/>
              <a:t>n</a:t>
            </a:r>
            <a:r>
              <a:rPr lang="en-DE" b="1" i="1"/>
              <a:t>t </a:t>
            </a:r>
            <a:r>
              <a:rPr lang="de-DE" b="1" i="1"/>
              <a:t>t</a:t>
            </a:r>
            <a:r>
              <a:rPr lang="en-DE" b="1" i="1"/>
              <a:t>o</a:t>
            </a:r>
            <a:r>
              <a:rPr lang="de-DE" b="1" i="1"/>
              <a:t>o</a:t>
            </a:r>
            <a:r>
              <a:rPr lang="en-DE" b="1" i="1"/>
              <a:t>l</a:t>
            </a:r>
            <a:r>
              <a:rPr lang="en-DE" i="1"/>
              <a:t> </a:t>
            </a:r>
            <a:r>
              <a:rPr lang="en-DE"/>
              <a:t>(</a:t>
            </a:r>
            <a:r>
              <a:rPr lang="de-DE"/>
              <a:t>A</a:t>
            </a:r>
            <a:r>
              <a:rPr lang="en-DE"/>
              <a:t>u</a:t>
            </a:r>
            <a:r>
              <a:rPr lang="de-DE"/>
              <a:t>t</a:t>
            </a:r>
            <a:r>
              <a:rPr lang="en-DE"/>
              <a:t>o-</a:t>
            </a:r>
            <a:r>
              <a:rPr lang="de-DE"/>
              <a:t>e</a:t>
            </a:r>
            <a:r>
              <a:rPr lang="en-DE"/>
              <a:t>nable)</a:t>
            </a:r>
            <a:endParaRPr lang="en-GB"/>
          </a:p>
          <a:p>
            <a:pPr algn="l"/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B713E3A-E194-45A7-AC25-9ED622364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E6C8-0746-4181-9D1A-630528BE7E3A}" type="datetime8">
              <a:rPr lang="de-DE" smtClean="0"/>
              <a:t>23.04.2018 16:43</a:t>
            </a:fld>
            <a:endParaRPr lang="de-DE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C55DD6-1F2C-42EF-BE4C-60163FF4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Thangaraj Mukara Dhakshinamoorthy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0FEF9-4C9F-4DC2-B3B7-BB273E8C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C46C-78ED-4645-A305-B8F0068442E8}" type="slidenum">
              <a:rPr lang="de-DE" smtClean="0"/>
              <a:t>1</a:t>
            </a:fld>
            <a:endParaRPr lang="de-DE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E72D644-D414-4516-AA22-4718BBA569AD}"/>
                  </a:ext>
                </a:extLst>
              </p14:cNvPr>
              <p14:cNvContentPartPr/>
              <p14:nvPr/>
            </p14:nvContentPartPr>
            <p14:xfrm flipV="1">
              <a:off x="954157" y="3647661"/>
              <a:ext cx="503926" cy="66884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E72D644-D414-4516-AA22-4718BBA569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 flipV="1">
                <a:off x="930041" y="3599835"/>
                <a:ext cx="551439" cy="162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BCDAFF9-7BFE-4344-B90D-12D1929D1F75}"/>
                  </a:ext>
                </a:extLst>
              </p14:cNvPr>
              <p14:cNvContentPartPr/>
              <p14:nvPr/>
            </p14:nvContentPartPr>
            <p14:xfrm>
              <a:off x="876412" y="3483306"/>
              <a:ext cx="654213" cy="276959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BCDAFF9-7BFE-4344-B90D-12D1929D1F7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2302" y="3435405"/>
                <a:ext cx="701714" cy="3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0E984BB-3C28-4D69-8D0F-28CFCD8756A1}"/>
                  </a:ext>
                </a:extLst>
              </p14:cNvPr>
              <p14:cNvContentPartPr/>
              <p14:nvPr/>
            </p14:nvContentPartPr>
            <p14:xfrm flipH="1">
              <a:off x="876412" y="3624800"/>
              <a:ext cx="327990" cy="112605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0E984BB-3C28-4D69-8D0F-28CFCD8756A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flipH="1">
                <a:off x="852263" y="3572798"/>
                <a:ext cx="375567" cy="21660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687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8B0BCB1-940C-44A1-A688-78659843C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26" y="2152943"/>
            <a:ext cx="3529109" cy="36382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E08A1E-4526-4038-85B9-E2238BB7C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27" y="314959"/>
            <a:ext cx="3437257" cy="165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1A7019-94EF-4030-BB90-F7A169E91E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0"/>
            <a:ext cx="3553968" cy="995111"/>
          </a:xfrm>
          <a:prstGeom prst="rect">
            <a:avLst/>
          </a:prstGeom>
        </p:spPr>
      </p:pic>
      <p:cxnSp>
        <p:nvCxnSpPr>
          <p:cNvPr id="28" name="Straight Connector 15">
            <a:extLst>
              <a:ext uri="{FF2B5EF4-FFF2-40B4-BE49-F238E27FC236}">
                <a16:creationId xmlns:a16="http://schemas.microsoft.com/office/drawing/2014/main" id="{8F880EF2-DF79-4D9D-8F11-E91D48C7974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>
            <a:solidFill>
              <a:srgbClr val="8FEA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2099B9F5-F312-4929-BE16-2C6995BE3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996" y="229038"/>
            <a:ext cx="10906008" cy="1115415"/>
          </a:xfrm>
        </p:spPr>
        <p:txBody>
          <a:bodyPr>
            <a:normAutofit/>
          </a:bodyPr>
          <a:lstStyle/>
          <a:p>
            <a:r>
              <a:rPr lang="en-DE" b="1">
                <a:latin typeface="Arial Black" panose="020B0A04020102020204" pitchFamily="34" charset="0"/>
              </a:rPr>
              <a:t>SPRINT 2</a:t>
            </a:r>
            <a:endParaRPr lang="de-DE" b="1">
              <a:latin typeface="Arial Black" panose="020B0A04020102020204" pitchFamily="34" charset="0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B713E3A-E194-45A7-AC25-9ED6223646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1AE6C8-0746-4181-9D1A-630528BE7E3A}" type="datetime8">
              <a:rPr lang="de-DE" smtClean="0"/>
              <a:pPr>
                <a:spcAft>
                  <a:spcPts val="600"/>
                </a:spcAft>
              </a:pPr>
              <a:t>23.04.2018 16:42</a:t>
            </a:fld>
            <a:endParaRPr lang="de-DE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C55DD6-1F2C-42EF-BE4C-60163FF4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Thangaraj Mukara Dhakshinamoorthy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0FEF9-4C9F-4DC2-B3B7-BB273E8C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166C46C-78ED-4645-A305-B8F0068442E8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2C20721-6F3A-43A3-8BFE-2A0D7274AD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7977" y="1295193"/>
            <a:ext cx="2504091" cy="11049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05C0864-90AF-4B26-82BC-FE198A8B2724}"/>
              </a:ext>
            </a:extLst>
          </p:cNvPr>
          <p:cNvSpPr/>
          <p:nvPr/>
        </p:nvSpPr>
        <p:spPr>
          <a:xfrm>
            <a:off x="3990339" y="1295193"/>
            <a:ext cx="2638492" cy="1120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3D877D7-6779-4134-8518-0596B6FD94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3576" y="1332984"/>
            <a:ext cx="2625255" cy="1055640"/>
          </a:xfrm>
          <a:prstGeom prst="rect">
            <a:avLst/>
          </a:prstGeom>
          <a:noFill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9E6C3EC-AE0D-41E6-91C9-F09AAC5DD770}"/>
              </a:ext>
            </a:extLst>
          </p:cNvPr>
          <p:cNvSpPr>
            <a:spLocks/>
          </p:cNvSpPr>
          <p:nvPr/>
        </p:nvSpPr>
        <p:spPr>
          <a:xfrm>
            <a:off x="106867" y="271999"/>
            <a:ext cx="3606845" cy="1698959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de-DE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3640C6-7C7C-4C02-A644-052B2AB80242}"/>
              </a:ext>
            </a:extLst>
          </p:cNvPr>
          <p:cNvSpPr/>
          <p:nvPr/>
        </p:nvSpPr>
        <p:spPr>
          <a:xfrm>
            <a:off x="200526" y="2099841"/>
            <a:ext cx="3526424" cy="3678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39F958E-1395-4B1F-9744-6AFFA7B61D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6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93630" y="4161226"/>
            <a:ext cx="6219825" cy="10668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0FE84C9-F12E-4AC6-B5F8-C006810F7B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24739" y="2515183"/>
            <a:ext cx="2381250" cy="158115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D607CB0-A879-4CB0-A520-421A00D67962}"/>
              </a:ext>
            </a:extLst>
          </p:cNvPr>
          <p:cNvSpPr/>
          <p:nvPr/>
        </p:nvSpPr>
        <p:spPr>
          <a:xfrm>
            <a:off x="4038600" y="2472260"/>
            <a:ext cx="2367501" cy="1647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5A80128-87CB-4DCD-8227-10676D69CA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3232" y="1344453"/>
            <a:ext cx="4000500" cy="885825"/>
          </a:xfrm>
          <a:prstGeom prst="rect">
            <a:avLst/>
          </a:prstGeom>
          <a:noFill/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1E5C637-8DEC-4EEF-A7DC-F59343C71466}"/>
              </a:ext>
            </a:extLst>
          </p:cNvPr>
          <p:cNvSpPr/>
          <p:nvPr/>
        </p:nvSpPr>
        <p:spPr>
          <a:xfrm>
            <a:off x="6757364" y="1305046"/>
            <a:ext cx="4006368" cy="9111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54EBF50-13E9-4944-BFD7-BA23519266EB}"/>
                  </a:ext>
                </a:extLst>
              </p14:cNvPr>
              <p14:cNvContentPartPr/>
              <p14:nvPr/>
            </p14:nvContentPartPr>
            <p14:xfrm>
              <a:off x="4701200" y="2142560"/>
              <a:ext cx="584880" cy="1548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54EBF50-13E9-4944-BFD7-BA23519266E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77085" y="2094680"/>
                <a:ext cx="63239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3E531EB-4D0B-44D8-AF7E-0FA3677BFEBA}"/>
                  </a:ext>
                </a:extLst>
              </p14:cNvPr>
              <p14:cNvContentPartPr/>
              <p14:nvPr/>
            </p14:nvContentPartPr>
            <p14:xfrm>
              <a:off x="4907120" y="3575360"/>
              <a:ext cx="385200" cy="319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3E531EB-4D0B-44D8-AF7E-0FA3677BFEB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83000" y="3527659"/>
                <a:ext cx="432720" cy="1273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AFF6DBB-CBB7-45CB-9CB4-D0081B5430E0}"/>
                  </a:ext>
                </a:extLst>
              </p14:cNvPr>
              <p14:cNvContentPartPr/>
              <p14:nvPr/>
            </p14:nvContentPartPr>
            <p14:xfrm>
              <a:off x="4883840" y="3529520"/>
              <a:ext cx="389280" cy="109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AFF6DBB-CBB7-45CB-9CB4-D0081B5430E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859713" y="3481587"/>
                <a:ext cx="436815" cy="2050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E1652C1-5756-4E4B-9B2F-5C3B5709FCB1}"/>
                  </a:ext>
                </a:extLst>
              </p14:cNvPr>
              <p14:cNvContentPartPr/>
              <p14:nvPr/>
            </p14:nvContentPartPr>
            <p14:xfrm>
              <a:off x="4806800" y="3889280"/>
              <a:ext cx="342240" cy="844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E1652C1-5756-4E4B-9B2F-5C3B5709FCB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82688" y="3841468"/>
                <a:ext cx="389743" cy="1801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ABED417-4173-48AC-973A-B9A845B439F6}"/>
                  </a:ext>
                </a:extLst>
              </p14:cNvPr>
              <p14:cNvContentPartPr/>
              <p14:nvPr/>
            </p14:nvContentPartPr>
            <p14:xfrm>
              <a:off x="5182880" y="3630800"/>
              <a:ext cx="141120" cy="16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ABED417-4173-48AC-973A-B9A845B439F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158760" y="3582920"/>
                <a:ext cx="18864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0BC0B66-9F89-4E58-B071-44087BE1C953}"/>
                  </a:ext>
                </a:extLst>
              </p14:cNvPr>
              <p14:cNvContentPartPr/>
              <p14:nvPr/>
            </p14:nvContentPartPr>
            <p14:xfrm>
              <a:off x="9486320" y="2020880"/>
              <a:ext cx="950400" cy="980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0BC0B66-9F89-4E58-B071-44087BE1C95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462200" y="1972941"/>
                <a:ext cx="997920" cy="1939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05A75A8-2BFC-4C18-89E4-2A1FC804623A}"/>
                  </a:ext>
                </a:extLst>
              </p14:cNvPr>
              <p14:cNvContentPartPr/>
              <p14:nvPr/>
            </p14:nvContentPartPr>
            <p14:xfrm>
              <a:off x="8319920" y="2006480"/>
              <a:ext cx="609480" cy="1124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05A75A8-2BFC-4C18-89E4-2A1FC804623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295800" y="1958549"/>
                <a:ext cx="657000" cy="208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2918B3D-8EB3-434E-B469-DB369998D082}"/>
                  </a:ext>
                </a:extLst>
              </p14:cNvPr>
              <p14:cNvContentPartPr/>
              <p14:nvPr/>
            </p14:nvContentPartPr>
            <p14:xfrm>
              <a:off x="7582640" y="2016560"/>
              <a:ext cx="24480" cy="80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2918B3D-8EB3-434E-B469-DB369998D08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558520" y="1967955"/>
                <a:ext cx="72000" cy="105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A4F5DC1-82D2-4F94-A567-F9A7F7FE3814}"/>
                  </a:ext>
                </a:extLst>
              </p14:cNvPr>
              <p14:cNvContentPartPr/>
              <p14:nvPr/>
            </p14:nvContentPartPr>
            <p14:xfrm>
              <a:off x="7183040" y="2027000"/>
              <a:ext cx="390960" cy="703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A4F5DC1-82D2-4F94-A567-F9A7F7FE381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158920" y="1979038"/>
                <a:ext cx="438480" cy="166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62368C1-99D1-45F4-9A43-E7DD463AD3AC}"/>
                  </a:ext>
                </a:extLst>
              </p14:cNvPr>
              <p14:cNvContentPartPr/>
              <p14:nvPr/>
            </p14:nvContentPartPr>
            <p14:xfrm>
              <a:off x="7122680" y="2067200"/>
              <a:ext cx="184200" cy="6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62368C1-99D1-45F4-9A43-E7DD463AD3A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098576" y="2020207"/>
                <a:ext cx="231689" cy="1003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EE13C0A-05A4-46B9-980A-AC372EEFA06D}"/>
                  </a:ext>
                </a:extLst>
              </p14:cNvPr>
              <p14:cNvContentPartPr/>
              <p14:nvPr/>
            </p14:nvContentPartPr>
            <p14:xfrm>
              <a:off x="7220240" y="2067560"/>
              <a:ext cx="1600080" cy="610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EE13C0A-05A4-46B9-980A-AC372EEFA06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196122" y="2019774"/>
                <a:ext cx="1647596" cy="1566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A8C6F6C-3E5D-4C13-9173-63AF7E928CFD}"/>
                  </a:ext>
                </a:extLst>
              </p14:cNvPr>
              <p14:cNvContentPartPr/>
              <p14:nvPr/>
            </p14:nvContentPartPr>
            <p14:xfrm>
              <a:off x="7157240" y="2062160"/>
              <a:ext cx="3267960" cy="592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A8C6F6C-3E5D-4C13-9173-63AF7E928CF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133121" y="2014377"/>
                <a:ext cx="3315478" cy="154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FDB96C3-E91E-473E-9A6F-DF5053092807}"/>
                  </a:ext>
                </a:extLst>
              </p14:cNvPr>
              <p14:cNvContentPartPr/>
              <p14:nvPr/>
            </p14:nvContentPartPr>
            <p14:xfrm>
              <a:off x="7157240" y="2132720"/>
              <a:ext cx="71520" cy="60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FDB96C3-E91E-473E-9A6F-DF505309280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133160" y="2085779"/>
                <a:ext cx="118960" cy="99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88E2D7B-2B70-4E2C-9AD4-CDD3D1CDE94A}"/>
                  </a:ext>
                </a:extLst>
              </p14:cNvPr>
              <p14:cNvContentPartPr/>
              <p14:nvPr/>
            </p14:nvContentPartPr>
            <p14:xfrm>
              <a:off x="7588160" y="2061080"/>
              <a:ext cx="2857920" cy="675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88E2D7B-2B70-4E2C-9AD4-CDD3D1CDE94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564041" y="2013285"/>
                <a:ext cx="2905438" cy="1631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5F21AFB-5D19-490E-8E02-009DB79E858D}"/>
                  </a:ext>
                </a:extLst>
              </p14:cNvPr>
              <p14:cNvContentPartPr/>
              <p14:nvPr/>
            </p14:nvContentPartPr>
            <p14:xfrm>
              <a:off x="8587520" y="1995920"/>
              <a:ext cx="1776840" cy="1431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5F21AFB-5D19-490E-8E02-009DB79E858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563402" y="1948080"/>
                <a:ext cx="1824357" cy="2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CEFF5E2-C799-4992-B614-4FFCDF9DD358}"/>
                  </a:ext>
                </a:extLst>
              </p14:cNvPr>
              <p14:cNvContentPartPr/>
              <p14:nvPr/>
            </p14:nvContentPartPr>
            <p14:xfrm>
              <a:off x="8417240" y="1996280"/>
              <a:ext cx="35160" cy="31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CEFF5E2-C799-4992-B614-4FFCDF9DD35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393202" y="1950173"/>
                <a:ext cx="82518" cy="95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379DC33-AFDE-4075-B76A-CF58FA366B4B}"/>
                  </a:ext>
                </a:extLst>
              </p14:cNvPr>
              <p14:cNvContentPartPr/>
              <p14:nvPr/>
            </p14:nvContentPartPr>
            <p14:xfrm>
              <a:off x="8285120" y="2006360"/>
              <a:ext cx="48840" cy="52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379DC33-AFDE-4075-B76A-CF58FA366B4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261059" y="1959544"/>
                <a:ext cx="96244" cy="989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2FB0AF2-F13E-466F-BCC6-FBBE8A62BABB}"/>
                  </a:ext>
                </a:extLst>
              </p14:cNvPr>
              <p14:cNvContentPartPr/>
              <p14:nvPr/>
            </p14:nvContentPartPr>
            <p14:xfrm>
              <a:off x="8173520" y="2016440"/>
              <a:ext cx="69720" cy="88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2FB0AF2-F13E-466F-BCC6-FBBE8A62BAB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149441" y="1969198"/>
                <a:ext cx="117158" cy="103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239DE1D-AE17-4A0D-94E1-665A350A93E1}"/>
                  </a:ext>
                </a:extLst>
              </p14:cNvPr>
              <p14:cNvContentPartPr/>
              <p14:nvPr/>
            </p14:nvContentPartPr>
            <p14:xfrm>
              <a:off x="7272080" y="2026520"/>
              <a:ext cx="891240" cy="1021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239DE1D-AE17-4A0D-94E1-665A350A93E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247963" y="1978696"/>
                <a:ext cx="938754" cy="1977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2C623A3-59F5-4C4E-88FF-469A7C151816}"/>
                  </a:ext>
                </a:extLst>
              </p14:cNvPr>
              <p14:cNvContentPartPr/>
              <p14:nvPr/>
            </p14:nvContentPartPr>
            <p14:xfrm>
              <a:off x="7157240" y="2081600"/>
              <a:ext cx="899520" cy="470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2C623A3-59F5-4C4E-88FF-469A7C15181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133123" y="2033842"/>
                <a:ext cx="947034" cy="1425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01132F3-5142-44F5-8A09-EE4333536A1C}"/>
                  </a:ext>
                </a:extLst>
              </p14:cNvPr>
              <p14:cNvContentPartPr/>
              <p14:nvPr/>
            </p14:nvContentPartPr>
            <p14:xfrm>
              <a:off x="7418240" y="2108960"/>
              <a:ext cx="75600" cy="196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01132F3-5142-44F5-8A09-EE4333536A1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394120" y="2061370"/>
                <a:ext cx="123120" cy="1148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C6658BB-9F7E-4BCF-9757-E166E99347F0}"/>
                  </a:ext>
                </a:extLst>
              </p14:cNvPr>
              <p14:cNvContentPartPr/>
              <p14:nvPr/>
            </p14:nvContentPartPr>
            <p14:xfrm>
              <a:off x="7162640" y="2133800"/>
              <a:ext cx="66240" cy="31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C6658BB-9F7E-4BCF-9757-E166E99347F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138520" y="2087693"/>
                <a:ext cx="113760" cy="95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25F3953-1184-4CFE-A28E-5EDAA765AE6A}"/>
                  </a:ext>
                </a:extLst>
              </p14:cNvPr>
              <p14:cNvContentPartPr/>
              <p14:nvPr/>
            </p14:nvContentPartPr>
            <p14:xfrm>
              <a:off x="7112000" y="2010560"/>
              <a:ext cx="1657920" cy="1027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25F3953-1184-4CFE-A28E-5EDAA765AE6A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087878" y="1962624"/>
                <a:ext cx="1705443" cy="1985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34E2756-17AB-4FB9-8A1D-65EA31C644A6}"/>
                  </a:ext>
                </a:extLst>
              </p14:cNvPr>
              <p14:cNvContentPartPr/>
              <p14:nvPr/>
            </p14:nvContentPartPr>
            <p14:xfrm>
              <a:off x="8320880" y="2020400"/>
              <a:ext cx="2085600" cy="631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34E2756-17AB-4FB9-8A1D-65EA31C644A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296759" y="1972429"/>
                <a:ext cx="2133123" cy="1590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EA62D26-9716-46A3-8C8E-37885498F13B}"/>
                  </a:ext>
                </a:extLst>
              </p14:cNvPr>
              <p14:cNvContentPartPr/>
              <p14:nvPr/>
            </p14:nvContentPartPr>
            <p14:xfrm>
              <a:off x="1406960" y="2539280"/>
              <a:ext cx="731880" cy="108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EA62D26-9716-46A3-8C8E-37885498F13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382840" y="2491400"/>
                <a:ext cx="77940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0FFA6534-E81C-453C-B870-6F5AA3BBD151}"/>
                  </a:ext>
                </a:extLst>
              </p14:cNvPr>
              <p14:cNvContentPartPr/>
              <p14:nvPr/>
            </p14:nvContentPartPr>
            <p14:xfrm>
              <a:off x="1465280" y="2539280"/>
              <a:ext cx="673560" cy="774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0FFA6534-E81C-453C-B870-6F5AA3BBD151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441160" y="2491400"/>
                <a:ext cx="72108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1C0A514-4CBC-40B2-AE51-4564E0045C33}"/>
                  </a:ext>
                </a:extLst>
              </p14:cNvPr>
              <p14:cNvContentPartPr/>
              <p14:nvPr/>
            </p14:nvContentPartPr>
            <p14:xfrm>
              <a:off x="1351280" y="2539520"/>
              <a:ext cx="287280" cy="717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1C0A514-4CBC-40B2-AE51-4564E0045C3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327160" y="2491560"/>
                <a:ext cx="334800" cy="1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06A841C3-4CB1-4B73-8FDC-C433B15F635B}"/>
                  </a:ext>
                </a:extLst>
              </p14:cNvPr>
              <p14:cNvContentPartPr/>
              <p14:nvPr/>
            </p14:nvContentPartPr>
            <p14:xfrm>
              <a:off x="1361240" y="2552600"/>
              <a:ext cx="174960" cy="640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06A841C3-4CB1-4B73-8FDC-C433B15F635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337120" y="2504720"/>
                <a:ext cx="22248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AEB6388C-93EC-4CEB-9881-8299DADC2FBC}"/>
                  </a:ext>
                </a:extLst>
              </p14:cNvPr>
              <p14:cNvContentPartPr/>
              <p14:nvPr/>
            </p14:nvContentPartPr>
            <p14:xfrm>
              <a:off x="1300400" y="2550080"/>
              <a:ext cx="231480" cy="6660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AEB6388C-93EC-4CEB-9881-8299DADC2FB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276280" y="2502200"/>
                <a:ext cx="27900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7C229B04-1A09-46BC-8449-4C7D500ED222}"/>
                  </a:ext>
                </a:extLst>
              </p14:cNvPr>
              <p14:cNvContentPartPr/>
              <p14:nvPr/>
            </p14:nvContentPartPr>
            <p14:xfrm>
              <a:off x="1400960" y="2579600"/>
              <a:ext cx="72240" cy="372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7C229B04-1A09-46BC-8449-4C7D500ED22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376880" y="2531565"/>
                <a:ext cx="119681" cy="1332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5DAD259C-FBAA-4BB4-8093-42DB3CAD9E80}"/>
                  </a:ext>
                </a:extLst>
              </p14:cNvPr>
              <p14:cNvContentPartPr/>
              <p14:nvPr/>
            </p14:nvContentPartPr>
            <p14:xfrm>
              <a:off x="1599680" y="2621000"/>
              <a:ext cx="183480" cy="8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5DAD259C-FBAA-4BB4-8093-42DB3CAD9E8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575576" y="2565140"/>
                <a:ext cx="230969" cy="1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7637DAF4-97DE-402F-8349-D6D5485657B1}"/>
                  </a:ext>
                </a:extLst>
              </p14:cNvPr>
              <p14:cNvContentPartPr/>
              <p14:nvPr/>
            </p14:nvContentPartPr>
            <p14:xfrm>
              <a:off x="1461080" y="2596880"/>
              <a:ext cx="464640" cy="199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7637DAF4-97DE-402F-8349-D6D5485657B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436966" y="2548710"/>
                <a:ext cx="512148" cy="116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E07F60F-DF9F-456A-9901-C096A46A8A28}"/>
                  </a:ext>
                </a:extLst>
              </p14:cNvPr>
              <p14:cNvContentPartPr/>
              <p14:nvPr/>
            </p14:nvContentPartPr>
            <p14:xfrm>
              <a:off x="1933400" y="2588600"/>
              <a:ext cx="43080" cy="76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E07F60F-DF9F-456A-9901-C096A46A8A28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909347" y="2539960"/>
                <a:ext cx="90468" cy="10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F22A0EB1-5655-410E-9B84-08BFBDE131E6}"/>
                  </a:ext>
                </a:extLst>
              </p14:cNvPr>
              <p14:cNvContentPartPr/>
              <p14:nvPr/>
            </p14:nvContentPartPr>
            <p14:xfrm>
              <a:off x="1996400" y="2581040"/>
              <a:ext cx="30480" cy="48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F22A0EB1-5655-410E-9B84-08BFBDE131E6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972375" y="2531932"/>
                <a:ext cx="77814" cy="103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ACA1A838-6C50-46F6-899E-043296155F62}"/>
                  </a:ext>
                </a:extLst>
              </p14:cNvPr>
              <p14:cNvContentPartPr/>
              <p14:nvPr/>
            </p14:nvContentPartPr>
            <p14:xfrm>
              <a:off x="2063720" y="2573480"/>
              <a:ext cx="13920" cy="26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ACA1A838-6C50-46F6-899E-043296155F62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039806" y="2523320"/>
                <a:ext cx="61034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5B62DF73-610F-42A2-A1AC-BD62277B9151}"/>
                  </a:ext>
                </a:extLst>
              </p14:cNvPr>
              <p14:cNvContentPartPr/>
              <p14:nvPr/>
            </p14:nvContentPartPr>
            <p14:xfrm>
              <a:off x="1412120" y="2519120"/>
              <a:ext cx="665520" cy="530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5B62DF73-610F-42A2-A1AC-BD62277B915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388004" y="2471131"/>
                <a:ext cx="713031" cy="1490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CAF315A0-CD2E-4E7B-B11B-DFA19C526AB9}"/>
                  </a:ext>
                </a:extLst>
              </p14:cNvPr>
              <p14:cNvContentPartPr/>
              <p14:nvPr/>
            </p14:nvContentPartPr>
            <p14:xfrm>
              <a:off x="719600" y="374768"/>
              <a:ext cx="105120" cy="57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CAF315A0-CD2E-4E7B-B11B-DFA19C526AB9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95480" y="326888"/>
                <a:ext cx="15264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28F67C1-7C6D-4F05-A87E-F53ABC5AD3DB}"/>
                  </a:ext>
                </a:extLst>
              </p14:cNvPr>
              <p14:cNvContentPartPr/>
              <p14:nvPr/>
            </p14:nvContentPartPr>
            <p14:xfrm>
              <a:off x="421596" y="377493"/>
              <a:ext cx="442800" cy="241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28F67C1-7C6D-4F05-A87E-F53ABC5AD3DB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97476" y="329613"/>
                <a:ext cx="490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A7F08DD-C2A5-43B5-B53E-BCEF3D809E02}"/>
                  </a:ext>
                </a:extLst>
              </p14:cNvPr>
              <p14:cNvContentPartPr/>
              <p14:nvPr/>
            </p14:nvContentPartPr>
            <p14:xfrm>
              <a:off x="1280000" y="2479040"/>
              <a:ext cx="35040" cy="508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A7F08DD-C2A5-43B5-B53E-BCEF3D809E02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263920" y="2447120"/>
                <a:ext cx="66720" cy="1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78DC5DA-5D9B-4ECC-A62F-F09794A9C924}"/>
                  </a:ext>
                </a:extLst>
              </p14:cNvPr>
              <p14:cNvContentPartPr/>
              <p14:nvPr/>
            </p14:nvContentPartPr>
            <p14:xfrm>
              <a:off x="1249520" y="2550080"/>
              <a:ext cx="213120" cy="103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78DC5DA-5D9B-4ECC-A62F-F09794A9C924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225400" y="2502750"/>
                <a:ext cx="260640" cy="104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59F62391-7DBD-407C-AB5C-6DE08B75FB58}"/>
                  </a:ext>
                </a:extLst>
              </p14:cNvPr>
              <p14:cNvContentPartPr/>
              <p14:nvPr/>
            </p14:nvContentPartPr>
            <p14:xfrm>
              <a:off x="1503680" y="2575520"/>
              <a:ext cx="212640" cy="411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59F62391-7DBD-407C-AB5C-6DE08B75FB5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479574" y="2527500"/>
                <a:ext cx="260133" cy="1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C1B9D24B-E8CC-4CB9-B61A-82A5FFED9A8D}"/>
                  </a:ext>
                </a:extLst>
              </p14:cNvPr>
              <p14:cNvContentPartPr/>
              <p14:nvPr/>
            </p14:nvContentPartPr>
            <p14:xfrm>
              <a:off x="1599920" y="2610560"/>
              <a:ext cx="34080" cy="75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C1B9D24B-E8CC-4CB9-B61A-82A5FFED9A8D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575885" y="2562680"/>
                <a:ext cx="81433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88DDA01A-59F4-4594-B85C-3531034D477D}"/>
                  </a:ext>
                </a:extLst>
              </p14:cNvPr>
              <p14:cNvContentPartPr/>
              <p14:nvPr/>
            </p14:nvContentPartPr>
            <p14:xfrm>
              <a:off x="1361360" y="2611040"/>
              <a:ext cx="49200" cy="54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88DDA01A-59F4-4594-B85C-3531034D477D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337299" y="2563160"/>
                <a:ext cx="96604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598FA101-60E0-4D12-A281-57C6E05309CD}"/>
                  </a:ext>
                </a:extLst>
              </p14:cNvPr>
              <p14:cNvContentPartPr/>
              <p14:nvPr/>
            </p14:nvContentPartPr>
            <p14:xfrm>
              <a:off x="1300400" y="2570480"/>
              <a:ext cx="108720" cy="462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598FA101-60E0-4D12-A281-57C6E05309CD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276280" y="2522475"/>
                <a:ext cx="156240" cy="142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9C26B8E0-37C6-4C27-80AF-23E095E2F4C2}"/>
                  </a:ext>
                </a:extLst>
              </p14:cNvPr>
              <p14:cNvContentPartPr/>
              <p14:nvPr/>
            </p14:nvContentPartPr>
            <p14:xfrm>
              <a:off x="1371440" y="2479040"/>
              <a:ext cx="284400" cy="2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9C26B8E0-37C6-4C27-80AF-23E095E2F4C2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347320" y="2447120"/>
                <a:ext cx="33192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5D9F7F81-0659-46A8-BCE2-DDAD6D1C1E51}"/>
                  </a:ext>
                </a:extLst>
              </p14:cNvPr>
              <p14:cNvContentPartPr/>
              <p14:nvPr/>
            </p14:nvContentPartPr>
            <p14:xfrm>
              <a:off x="1275200" y="2479280"/>
              <a:ext cx="934920" cy="492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5D9F7F81-0659-46A8-BCE2-DDAD6D1C1E51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251080" y="2431516"/>
                <a:ext cx="982440" cy="1447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364DE35-9135-4CBC-86C3-1831EE8E88FF}"/>
                  </a:ext>
                </a:extLst>
              </p14:cNvPr>
              <p14:cNvContentPartPr/>
              <p14:nvPr/>
            </p14:nvContentPartPr>
            <p14:xfrm>
              <a:off x="1351160" y="2519240"/>
              <a:ext cx="757440" cy="394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364DE35-9135-4CBC-86C3-1831EE8E88FF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327040" y="2471505"/>
                <a:ext cx="804960" cy="134950"/>
              </a:xfrm>
              <a:prstGeom prst="rect">
                <a:avLst/>
              </a:prstGeom>
            </p:spPr>
          </p:pic>
        </mc:Fallback>
      </mc:AlternateContent>
      <p:pic>
        <p:nvPicPr>
          <p:cNvPr id="135" name="Picture 134">
            <a:extLst>
              <a:ext uri="{FF2B5EF4-FFF2-40B4-BE49-F238E27FC236}">
                <a16:creationId xmlns:a16="http://schemas.microsoft.com/office/drawing/2014/main" id="{11DEA3BA-5838-4618-A295-0770A9E35854}"/>
              </a:ext>
            </a:extLst>
          </p:cNvPr>
          <p:cNvPicPr>
            <a:picLocks noChangeAspect="1"/>
          </p:cNvPicPr>
          <p:nvPr/>
        </p:nvPicPr>
        <p:blipFill>
          <a:blip r:embed="rId105"/>
          <a:stretch>
            <a:fillRect/>
          </a:stretch>
        </p:blipFill>
        <p:spPr>
          <a:xfrm>
            <a:off x="10027780" y="4255553"/>
            <a:ext cx="2244020" cy="962025"/>
          </a:xfrm>
          <a:prstGeom prst="rect">
            <a:avLst/>
          </a:prstGeom>
        </p:spPr>
      </p:pic>
      <p:sp>
        <p:nvSpPr>
          <p:cNvPr id="136" name="Rectangle 135">
            <a:extLst>
              <a:ext uri="{FF2B5EF4-FFF2-40B4-BE49-F238E27FC236}">
                <a16:creationId xmlns:a16="http://schemas.microsoft.com/office/drawing/2014/main" id="{69174C05-1B64-4887-84DE-E6D16DE33951}"/>
              </a:ext>
            </a:extLst>
          </p:cNvPr>
          <p:cNvSpPr/>
          <p:nvPr/>
        </p:nvSpPr>
        <p:spPr>
          <a:xfrm>
            <a:off x="10001791" y="4204061"/>
            <a:ext cx="2295998" cy="9970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8314748D-F730-46AE-95DB-F26AAF2FA479}"/>
              </a:ext>
            </a:extLst>
          </p:cNvPr>
          <p:cNvPicPr>
            <a:picLocks noChangeAspect="1"/>
          </p:cNvPicPr>
          <p:nvPr/>
        </p:nvPicPr>
        <p:blipFill>
          <a:blip r:embed="rId106"/>
          <a:stretch>
            <a:fillRect/>
          </a:stretch>
        </p:blipFill>
        <p:spPr>
          <a:xfrm>
            <a:off x="6735882" y="2244198"/>
            <a:ext cx="4562475" cy="1819275"/>
          </a:xfrm>
          <a:prstGeom prst="rect">
            <a:avLst/>
          </a:prstGeom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7B8F4202-FCCB-45E1-BF7D-254DC0D3C103}"/>
              </a:ext>
            </a:extLst>
          </p:cNvPr>
          <p:cNvSpPr/>
          <p:nvPr/>
        </p:nvSpPr>
        <p:spPr>
          <a:xfrm>
            <a:off x="6705141" y="2263304"/>
            <a:ext cx="4551438" cy="1778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FB2D080-1E09-40AD-AEAA-335437DFBC69}"/>
              </a:ext>
            </a:extLst>
          </p:cNvPr>
          <p:cNvPicPr>
            <a:picLocks noChangeAspect="1"/>
          </p:cNvPicPr>
          <p:nvPr/>
        </p:nvPicPr>
        <p:blipFill>
          <a:blip r:embed="rId107"/>
          <a:stretch>
            <a:fillRect/>
          </a:stretch>
        </p:blipFill>
        <p:spPr>
          <a:xfrm>
            <a:off x="10077450" y="2343460"/>
            <a:ext cx="1181100" cy="5048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ABFB69CB-EFC6-42A3-9153-BB841A1C994F}"/>
                  </a:ext>
                </a:extLst>
              </p14:cNvPr>
              <p14:cNvContentPartPr/>
              <p14:nvPr/>
            </p14:nvContentPartPr>
            <p14:xfrm>
              <a:off x="8881208" y="4887145"/>
              <a:ext cx="709440" cy="220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ABFB69CB-EFC6-42A3-9153-BB841A1C994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857092" y="4839003"/>
                <a:ext cx="756952" cy="118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E14463CD-B692-481D-905C-50582FDCB421}"/>
                  </a:ext>
                </a:extLst>
              </p14:cNvPr>
              <p14:cNvContentPartPr/>
              <p14:nvPr/>
            </p14:nvContentPartPr>
            <p14:xfrm>
              <a:off x="8849528" y="5033065"/>
              <a:ext cx="844080" cy="765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E14463CD-B692-481D-905C-50582FDCB42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825411" y="4985260"/>
                <a:ext cx="891593" cy="1721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45062A07-80DB-4BE9-AF4A-59F4E10F502F}"/>
                  </a:ext>
                </a:extLst>
              </p14:cNvPr>
              <p14:cNvContentPartPr/>
              <p14:nvPr/>
            </p14:nvContentPartPr>
            <p14:xfrm>
              <a:off x="8828408" y="4805065"/>
              <a:ext cx="820800" cy="18840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45062A07-80DB-4BE9-AF4A-59F4E10F502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804288" y="4757154"/>
                <a:ext cx="868320" cy="2842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70CC4012-90C9-40F0-8142-1C4D9DE782E9}"/>
                  </a:ext>
                </a:extLst>
              </p14:cNvPr>
              <p14:cNvContentPartPr/>
              <p14:nvPr/>
            </p14:nvContentPartPr>
            <p14:xfrm>
              <a:off x="8831288" y="5023945"/>
              <a:ext cx="29040" cy="638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70CC4012-90C9-40F0-8142-1C4D9DE782E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815208" y="4992025"/>
                <a:ext cx="60720" cy="12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8557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Wingdings</vt:lpstr>
      <vt:lpstr>Office Theme</vt:lpstr>
      <vt:lpstr>SPRINT 2</vt:lpstr>
      <vt:lpstr>SPRINT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Sprint1(PPT)</dc:title>
  <dc:creator>Thangaraj Mukara Dhakshinamoorthy</dc:creator>
  <dc:description>Completed Tasks</dc:description>
  <cp:lastModifiedBy>Thangaraj Mukara Dhakshinamoorthy</cp:lastModifiedBy>
  <cp:revision>58</cp:revision>
  <dcterms:created xsi:type="dcterms:W3CDTF">2018-03-13T13:04:14Z</dcterms:created>
  <dcterms:modified xsi:type="dcterms:W3CDTF">2018-04-23T14:47:54Z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Sprint1(PPT)</vt:lpwstr>
  </property>
  <property fmtid="{D5CDD505-2E9C-101B-9397-08002B2CF9AE}" pid="3" name="SlideDescription">
    <vt:lpwstr>Completed Tasks</vt:lpwstr>
  </property>
</Properties>
</file>