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araj Mukara Dhakshinamoorthy" initials="TMD" lastIdx="1" clrIdx="0">
    <p:extLst>
      <p:ext uri="{19B8F6BF-5375-455C-9EA6-DF929625EA0E}">
        <p15:presenceInfo xmlns:p15="http://schemas.microsoft.com/office/powerpoint/2012/main" userId="ee472a88dc2f59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29T19:49:57.851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3133 7114,'5'0,"11"0,17 15,13 9,13 0,20 6,11 4,0-5,-10-8,-10-7,-11-5,-7-5,-2-4,-5 0,-6-1,6-1,0 1,-4-5,2-1,-3 1,-2-4,-8-5,0 0,0 3,5-6,10 0,3-3,-2-1,0 3,-2 3,-9 2,-6 1,3 4,4 4,2 2,3 1,5 2,9 0,9 1,18 0,9-1,-5 0,1-9,-4-3,7-1,8 4,-3 2,-8 3,-10 1,-12 2,-9 1,-8 0,-8 1,-1 0,-2-1,-3 0,-2-4,-2-2,-2 0,0 0,10 3,2 1,0 1,3 0,-2 1,-2 0,-4 1,3-1,-2 0,0 0,11 0,3 0,8 0,-2 0,-5 0,-2 0,-4 0,-6 0,-8 5,-15 6,-16 7,-11 4,-9 4,-7-4,-11-4,-11-6,-10-4,-5-5,-2-2,6-1,9-1,8 0,-9 0,-8 0,0 1,5 0,4-1,-1 1,5 0,0 5,4 1,4 0,4 0,3-3,3-1,0-1,2 0,-6 4,0 1,-1 0,-8-2,-2 0,-8-2,0-1,4 4,-4 1,2 0,4-1,1-2,4-1,3-1,3 0,4-2,1 1,2 0,0-1,-4 1,-3 0,1 0,-3 0,-6 0,1 0,-8 0,0 0,-1 0,-1 0,3 0,0 0,4 0,5 0,4 0,4 0,2 0,2 0,-10 0,-2 0,0 0,4 0,1 0,-2 0,0 0,-8 0,-5 0,-5 0,2 0,7 0,0 0,4 0,4 0,3 0,-1 0,-5-5,-9-10,-6-9,11 0,18 5,19 5,15 5,16 4,9 3,4 1,10 2,8 0,7 0,0 5,-7 1,-2-1,-6 0,-6-3,-4 4,-4 1,-3-2,-1 4,-1 0,5-3,2-1,0-2,8-2,2-1,8-1,0 0,-4-1,4 1,-2-1,-5 1,0 0,-3 0,-4 0,-4 0,3 0,-2 0,-14-5,-18-1,-12-5,-30-10,-22-2,-10-1,1 4,4 4,3 6,8 4,8 3,8 2,5 1,4 2,-4-2,1 2,0-2,-3 0,0 1,0-1,2 0,-3 0,0 0,2 0,-3 0,-5 0,1 0,2 0,3 0,4 0,1 0,-2 0,-1 0,2 0,-5 0,0 9,8 9,7 5,8 4,7 7,4 3,9-1,7 4,2-1,3-2,9-7,4-4,3-6,-1-7,10-6,1-3,5-3,7 8,4 3,-3-2,-6-1,-7-2,-1-4,-3-1,6-1,1-1,-3 0,-5-1,2 0,-2 1,18 0,17 0,7 0,8 0,19 0,-5 0,0 0,-4 0,-7 0,-11 0,-14 0,-13 0,-11 0,-8 0,5 0,1 0,-3 0,8 0,1 0,-3 0,6 0,-1 0,6 0,4 0,0 0,-3 0,-8 0,-5 0,-2 0,-12 0,-15 0,-29 0,-22 0,-19-5,-9-2,-2 1,4 2,10 0,22 2,22 1,32 0,22 6,8 2,0-1,-4-1,-6-1,-4-2,0-1,-1 0,-2-1,2 0,10-1,5 1,5 0,7 0,-3 0,-8 0,3 0,5 0,3 0,0 0,-7 4,-3 3,-6-1,-6-1,-11-7,-10-6,-14-28,-17-11,-7-3,-1 2,3 5,3 4,5 5,3-2,2 0,-3 8,-6 6,-10 9,-7 5,-8 5,-7 3,-2 1,3 0,-2 1,2-1,4 0,3 0,-2-1,1 0,0 0,-1 0,-6 0,1 0,-2 0,-4 0,-3 0,3 0,-1 0,-1 0,3 0,4 0,1 0,2 0,3 0,3 0,-7 0,-15-9,-4-5,4 2,7 2,2 4,-1-8,-11-1,-1 2,1 3,5 3,8 4,6 1,0 1,3 2,-8-1,-10 0,-5 1,-2 0,5-1,2 0,5 0,8 0,0 0,3 0,-2 0,-7 0,-7 5,-2 1,3 1,6 2,6 1,2-2,1-2,-6-2,0-1,2-3,4 0,-1 0,1 0,3 0,-2-1,0 1,3-1,-4 1,1 0,2 0,3 0,-4 0,1 0,1 0,-3 0,0 0,2 6,2 10,-3 2,6 4,7 2,13-12,8-12,4-13,3-7,6-6,4-3,16 3,6 11,4 13,7 11,2 5,-17 4,-20 0,-20-4,-24-4,-12-4,-2-3,-3-2,6 4,11 6,6 5,8 6,6 8,6 4,3 0,8-4,7 1,11-4,12-2,4-5,1-6,7-6,1-4,-2-2,-1-2,-2-1,-4 0,-4 0,2 0,-10 0,-15 1,-14-1,-16 1,-15 0,-11 0,6 0,20 1,22-1,15 0,10 0,9 0,3 0,-1 0,-2 0,2 0,-2 0,-1 0,2 0,4 0,-1 0,7 0,11 0,-2 0,-5 0,-7 0,-1 0,5 0,9 0,4 0,6-5,-4-1,1 0,-1 0,3 3,-1 1,13 1,2 1,-8-1,3-3,-3-3,-4 2,-14-5,-2 1,-5-5,3 2,-2 2,-5 3,-6 3,-23 1,-19-7,-19-3,-16 1,-10 3,-12 2,0 3,0 2,1 2,6 0,7 0,-14 1,0-1,-5 1,0-1,-4 0,-1 0,4 5,2 2,8-1,8 3,8 1,5-2,5-2,-3-2,0-1,-5 2,0 2,2 8,-8 7,-1 0,2-4,4 0,3-4,-1-4,0 2,3 8,-4 0,-4-3,0-4,-2-5,0-3,0-3,2-1,2-2,5 5,2 2,-1 4,-2 1,2-2,-8-2,-2-3,7-11,5-4,-2 3,0 10,6-7,7-6,9-7,4-4,5-4,8-3,2 0,0-1,5-4,-1-2,-2 1,3 1,-2 2,-2 2,3 1,9 0,10 6,15 6,9 11,0 16,2 7,-6 0,0-3,0 1,-4-2,-4 2,0-2,-3-3,-2-4,-3-2,-4-2,0-1,-2-2,0 1,5 0,-9-1,-17 0,-20-9,-12-7,-7-7,11 2,15 4,13 5,14 5,14 4,6 2,14 2,13 1,5 0,-6 0,-5 0,-8-1,-8 1,-2-1,-4 0,0 0,4 0,4 0,12 0,6 0,16 0,8 0,-1 0,-1 0,-12 0,-13 0,-4 0,-1 0,-2 0,0 0,-5 0,3 0,-3 0,5 0,2 0,1 0,-5 0,-7 0,-7 0,1 0,-4 0,-16 0,-22 0,-25 0,-23 0,-17 0,-7 0,-5 0,5 0,10 0,7 0,8 0,7 0,2 0,-4 0,2 0,-2 0,2-5,21-1,35 0,32 1,20 2,2 0,-1 2,-8 1,-8 0,6 0,12 0,-2 0,-1 0,-4 0,-7 1,1-1,-4 0,-7 0,-6 0,0 0,-2 0,-3 0,2 0,0 0,-2 0,-1 0,2 0,0 0,-10-10,-16-3,-13 1,-11 2,-18 4,-13 1,-9 3,2 1,2 1,2 0,4 1,4 0,5-1,-7 0,-15 0,3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3T08:24:11.68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7626 7027,'0'-4,"-4"-3,-8 1,-9 2,-21 0,-8 2,0 1,4 1,-5 0,3 0,-6 0,7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3T08:24:12.680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7041 7014,'9'0,"23"0,18 0,21 0,17 0,21 0,-2 0,-11 0,-8 0,-13 0,-16 0,-7 0,-14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34E-D8E5-40DF-A9F5-5AA59062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79E44-4A36-4B9D-9B8C-13593054A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862A-C380-4D4A-BC8B-DA035FF4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EE-9C8F-4B10-A378-64D156EB3A7D}" type="datetime8">
              <a:rPr lang="de-DE" smtClean="0"/>
              <a:t>03.07.2018 10:23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498D-D51D-4077-B3A9-84BE07C6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60FF-62FC-476F-A35B-E0ED4522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70DC9-88DC-4BBA-AE95-97B902BA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6831C-8525-4C86-9587-385228EF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75A3-30D7-47DC-87EE-B4A99637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3428-1FC2-4122-9533-0C695CBF7147}" type="datetime8">
              <a:rPr lang="de-DE" smtClean="0"/>
              <a:t>03.07.2018 10:23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9E61-1A1C-4233-B65E-061ED8D6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995A-0FFB-4525-9753-79824134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9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7019-94EF-4030-BB90-F7A169E9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0"/>
            <a:ext cx="5878286" cy="16459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95" y="0"/>
            <a:ext cx="11978640" cy="1645920"/>
          </a:xfrm>
        </p:spPr>
        <p:txBody>
          <a:bodyPr>
            <a:normAutofit/>
          </a:bodyPr>
          <a:lstStyle/>
          <a:p>
            <a:r>
              <a:rPr lang="en-DE" sz="3600" b="1">
                <a:latin typeface="Arial Black" panose="020B0A04020102020204" pitchFamily="34" charset="0"/>
              </a:rPr>
              <a:t>SPRINT 4</a:t>
            </a:r>
            <a:endParaRPr lang="de-DE" sz="3600" b="1">
              <a:latin typeface="Arial Black" panose="020B0A040201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7E875E-FCC8-4852-8E6B-2E660EB3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645920"/>
            <a:ext cx="11445240" cy="471042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Publisher Programming is done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iFi_MQTT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Even it was working,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 disconnection was a problem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6C8-0746-4181-9D1A-630528BE7E3A}" type="datetime8">
              <a:rPr lang="de-DE" smtClean="0"/>
              <a:t>03.07.2018 10:23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C55DD6-1F2C-42EF-BE4C-60163FF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FEF9-4C9F-4DC2-B3B7-BB273E8C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1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898E9-4A86-4C73-9FD1-0598E21CEAB8}"/>
              </a:ext>
            </a:extLst>
          </p:cNvPr>
          <p:cNvGrpSpPr/>
          <p:nvPr/>
        </p:nvGrpSpPr>
        <p:grpSpPr>
          <a:xfrm>
            <a:off x="2031476" y="2896984"/>
            <a:ext cx="7630684" cy="2535011"/>
            <a:chOff x="233156" y="1555864"/>
            <a:chExt cx="7630684" cy="25350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548F25-C871-4228-B998-ED587EDA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156" y="1555864"/>
              <a:ext cx="7630684" cy="156701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4ACBEE-11D0-4242-A741-189A85E20E38}"/>
                </a:ext>
              </a:extLst>
            </p:cNvPr>
            <p:cNvSpPr txBox="1"/>
            <p:nvPr/>
          </p:nvSpPr>
          <p:spPr>
            <a:xfrm>
              <a:off x="2421096" y="3022448"/>
              <a:ext cx="3254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F</a:t>
              </a:r>
              <a:r>
                <a:rPr lang="en-DE"/>
                <a:t>i</a:t>
              </a:r>
              <a:r>
                <a:rPr lang="de-DE"/>
                <a:t>g</a:t>
              </a:r>
              <a:r>
                <a:rPr lang="en-DE"/>
                <a:t>: R</a:t>
              </a:r>
              <a:r>
                <a:rPr lang="de-DE"/>
                <a:t>e</a:t>
              </a:r>
              <a:r>
                <a:rPr lang="en-DE"/>
                <a:t>c</a:t>
              </a:r>
              <a:r>
                <a:rPr lang="de-DE"/>
                <a:t>o</a:t>
              </a:r>
              <a:r>
                <a:rPr lang="en-DE"/>
                <a:t>n</a:t>
              </a:r>
              <a:r>
                <a:rPr lang="de-DE"/>
                <a:t>n</a:t>
              </a:r>
              <a:r>
                <a:rPr lang="en-DE"/>
                <a:t>e</a:t>
              </a:r>
              <a:r>
                <a:rPr lang="de-DE"/>
                <a:t>c</a:t>
              </a:r>
              <a:r>
                <a:rPr lang="en-DE"/>
                <a:t>t</a:t>
              </a:r>
              <a:r>
                <a:rPr lang="de-DE"/>
                <a:t>i</a:t>
              </a:r>
              <a:r>
                <a:rPr lang="en-DE"/>
                <a:t>n</a:t>
              </a:r>
              <a:r>
                <a:rPr lang="de-DE"/>
                <a:t>g</a:t>
              </a:r>
              <a:r>
                <a:rPr lang="en-DE"/>
                <a:t> </a:t>
              </a:r>
              <a:r>
                <a:rPr lang="de-DE"/>
                <a:t>L</a:t>
              </a:r>
              <a:r>
                <a:rPr lang="en-DE"/>
                <a:t>o</a:t>
              </a:r>
              <a:r>
                <a:rPr lang="de-DE"/>
                <a:t>o</a:t>
              </a:r>
              <a:r>
                <a:rPr lang="en-DE"/>
                <a:t>p </a:t>
              </a:r>
              <a:r>
                <a:rPr lang="de-DE"/>
                <a:t>E</a:t>
              </a:r>
              <a:r>
                <a:rPr lang="en-DE"/>
                <a:t>r</a:t>
              </a:r>
              <a:r>
                <a:rPr lang="de-DE"/>
                <a:t>r</a:t>
              </a:r>
              <a:r>
                <a:rPr lang="en-DE"/>
                <a:t>o</a:t>
              </a:r>
              <a:r>
                <a:rPr lang="de-DE"/>
                <a:t>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8C2BCB-1625-41E5-BCD5-E7C5D57B36E8}"/>
                </a:ext>
              </a:extLst>
            </p:cNvPr>
            <p:cNvSpPr/>
            <p:nvPr/>
          </p:nvSpPr>
          <p:spPr>
            <a:xfrm>
              <a:off x="292343" y="3405816"/>
              <a:ext cx="5775960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</a:t>
              </a:r>
              <a:r>
                <a:rPr lang="en-DE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r>
                <a:rPr lang="de-DE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</a:t>
              </a:r>
              <a:r>
                <a:rPr lang="en-DE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</a:t>
              </a:r>
              <a:r>
                <a:rPr lang="de-DE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</a:t>
              </a:r>
              <a:r>
                <a:rPr lang="en-DE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 realized: Each Clients should have unique client ID to avoid disconnections (Check it in future)</a:t>
              </a:r>
              <a:endParaRPr lang="de-DE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E67A83-BDBC-4F19-8933-BA4DB82B3B42}"/>
                  </a:ext>
                </a:extLst>
              </p14:cNvPr>
              <p14:cNvContentPartPr/>
              <p14:nvPr/>
            </p14:nvContentPartPr>
            <p14:xfrm>
              <a:off x="2164080" y="4845200"/>
              <a:ext cx="1417200" cy="21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E67A83-BDBC-4F19-8933-BA4DB82B3B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9962" y="4797347"/>
                <a:ext cx="1464716" cy="309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8FFD50-33ED-41CE-B1D2-02BD756565A6}"/>
                  </a:ext>
                </a:extLst>
              </p14:cNvPr>
              <p14:cNvContentPartPr/>
              <p14:nvPr/>
            </p14:nvContentPartPr>
            <p14:xfrm>
              <a:off x="3385017" y="4949108"/>
              <a:ext cx="153360" cy="10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8FFD50-33ED-41CE-B1D2-02BD756565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0897" y="4900678"/>
                <a:ext cx="200880" cy="107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7BFB76-84C4-4880-9D63-C080AEED05AC}"/>
                  </a:ext>
                </a:extLst>
              </p14:cNvPr>
              <p14:cNvContentPartPr/>
              <p14:nvPr/>
            </p14:nvContentPartPr>
            <p14:xfrm>
              <a:off x="3269817" y="4959428"/>
              <a:ext cx="314880" cy="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7BFB76-84C4-4880-9D63-C080AEED0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5706" y="4927508"/>
                <a:ext cx="362382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87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7019-94EF-4030-BB90-F7A169E9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0"/>
            <a:ext cx="5878286" cy="16459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95" y="0"/>
            <a:ext cx="11978640" cy="1645920"/>
          </a:xfrm>
        </p:spPr>
        <p:txBody>
          <a:bodyPr>
            <a:normAutofit/>
          </a:bodyPr>
          <a:lstStyle/>
          <a:p>
            <a:r>
              <a:rPr lang="en-DE" sz="3600" b="1">
                <a:latin typeface="Arial Black" panose="020B0A04020102020204" pitchFamily="34" charset="0"/>
              </a:rPr>
              <a:t>SPRINT 4</a:t>
            </a:r>
            <a:endParaRPr lang="de-DE" sz="3600" b="1">
              <a:latin typeface="Arial Black" panose="020B0A040201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7E875E-FCC8-4852-8E6B-2E660EB3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645920"/>
            <a:ext cx="11445240" cy="4710429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Wireshark Anaysis of 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n: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ob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m client Rpi is not enc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 (as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udhan)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Node-red Visualization (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is done using “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or each()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n”_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l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, modified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uctions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ries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 earlier version. (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 readable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Example:  “Co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ring MQTT Bro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under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eshark analysis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res (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 enhanced feat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 MQTT which needs to analysed by students)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p’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 &amp;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dback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6C8-0746-4181-9D1A-630528BE7E3A}" type="datetime8">
              <a:rPr lang="de-DE" smtClean="0"/>
              <a:t>03.07.2018 10:23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C55DD6-1F2C-42EF-BE4C-60163FF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FEF9-4C9F-4DC2-B3B7-BB273E8C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2</a:t>
            </a:fld>
            <a:endParaRPr lang="de-D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DB2BFE-93DF-47F5-88BC-FCD1F192E9A9}"/>
              </a:ext>
            </a:extLst>
          </p:cNvPr>
          <p:cNvGrpSpPr/>
          <p:nvPr/>
        </p:nvGrpSpPr>
        <p:grpSpPr>
          <a:xfrm>
            <a:off x="3044169" y="2920649"/>
            <a:ext cx="5109231" cy="925261"/>
            <a:chOff x="233156" y="381998"/>
            <a:chExt cx="5109231" cy="925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BB8C26-56E1-4337-8BB9-CF7635E92EDE}"/>
                </a:ext>
              </a:extLst>
            </p:cNvPr>
            <p:cNvSpPr txBox="1"/>
            <p:nvPr/>
          </p:nvSpPr>
          <p:spPr>
            <a:xfrm>
              <a:off x="1012395" y="937927"/>
              <a:ext cx="3935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i="1" u="sng"/>
                <a:t>F</a:t>
              </a:r>
              <a:r>
                <a:rPr lang="de-DE" i="1" u="sng"/>
                <a:t>i</a:t>
              </a:r>
              <a:r>
                <a:rPr lang="en-DE" i="1" u="sng"/>
                <a:t>g: </a:t>
              </a:r>
              <a:r>
                <a:rPr lang="de-DE" i="1" u="sng"/>
                <a:t>F</a:t>
              </a:r>
              <a:r>
                <a:rPr lang="en-DE" i="1" u="sng"/>
                <a:t>o</a:t>
              </a:r>
              <a:r>
                <a:rPr lang="de-DE" i="1" u="sng"/>
                <a:t>r</a:t>
              </a:r>
              <a:r>
                <a:rPr lang="en-DE" i="1" u="sng"/>
                <a:t> </a:t>
              </a:r>
              <a:r>
                <a:rPr lang="de-DE" i="1" u="sng"/>
                <a:t>e</a:t>
              </a:r>
              <a:r>
                <a:rPr lang="en-DE" i="1" u="sng"/>
                <a:t>a</a:t>
              </a:r>
              <a:r>
                <a:rPr lang="de-DE" i="1" u="sng"/>
                <a:t>c</a:t>
              </a:r>
              <a:r>
                <a:rPr lang="en-DE" i="1" u="sng"/>
                <a:t>h </a:t>
              </a:r>
              <a:r>
                <a:rPr lang="de-DE" i="1" u="sng"/>
                <a:t>f</a:t>
              </a:r>
              <a:r>
                <a:rPr lang="en-DE" i="1" u="sng"/>
                <a:t>u</a:t>
              </a:r>
              <a:r>
                <a:rPr lang="de-DE" i="1" u="sng"/>
                <a:t>n</a:t>
              </a:r>
              <a:r>
                <a:rPr lang="en-DE" i="1" u="sng"/>
                <a:t>c</a:t>
              </a:r>
              <a:r>
                <a:rPr lang="de-DE" i="1" u="sng"/>
                <a:t>t</a:t>
              </a:r>
              <a:r>
                <a:rPr lang="en-DE" i="1" u="sng"/>
                <a:t>i</a:t>
              </a:r>
              <a:r>
                <a:rPr lang="de-DE" i="1" u="sng"/>
                <a:t>o</a:t>
              </a:r>
              <a:r>
                <a:rPr lang="en-DE" i="1" u="sng"/>
                <a:t>n_</a:t>
              </a:r>
              <a:r>
                <a:rPr lang="de-DE" i="1" u="sng"/>
                <a:t>S</a:t>
              </a:r>
              <a:r>
                <a:rPr lang="en-DE" i="1" u="sng"/>
                <a:t>p</a:t>
              </a:r>
              <a:r>
                <a:rPr lang="de-DE" i="1" u="sng"/>
                <a:t>l</a:t>
              </a:r>
              <a:r>
                <a:rPr lang="en-DE" i="1" u="sng"/>
                <a:t>i</a:t>
              </a:r>
              <a:r>
                <a:rPr lang="de-DE" i="1" u="sng"/>
                <a:t>t</a:t>
              </a:r>
              <a:r>
                <a:rPr lang="en-DE" i="1" u="sng"/>
                <a:t>s </a:t>
              </a:r>
              <a:r>
                <a:rPr lang="de-DE" i="1" u="sng"/>
                <a:t>a</a:t>
              </a:r>
              <a:r>
                <a:rPr lang="en-DE" i="1" u="sng"/>
                <a:t>r</a:t>
              </a:r>
              <a:r>
                <a:rPr lang="de-DE" i="1" u="sng"/>
                <a:t>r</a:t>
              </a:r>
              <a:r>
                <a:rPr lang="en-DE" i="1" u="sng"/>
                <a:t>a</a:t>
              </a:r>
              <a:r>
                <a:rPr lang="de-DE" i="1" u="sng"/>
                <a:t>y</a:t>
              </a:r>
              <a:r>
                <a:rPr lang="en-DE" i="1" u="sng"/>
                <a:t>s</a:t>
              </a:r>
              <a:endParaRPr lang="de-DE" i="1" u="sng"/>
            </a:p>
          </p:txBody>
        </p:sp>
        <p:pic>
          <p:nvPicPr>
            <p:cNvPr id="11" name="Picture 10" descr="Splits the arrays" title="For each_Array Split function">
              <a:extLst>
                <a:ext uri="{FF2B5EF4-FFF2-40B4-BE49-F238E27FC236}">
                  <a16:creationId xmlns:a16="http://schemas.microsoft.com/office/drawing/2014/main" id="{5EE67174-1C2A-4C93-A897-F4D4DC09A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955"/>
            <a:stretch/>
          </p:blipFill>
          <p:spPr>
            <a:xfrm>
              <a:off x="233156" y="381998"/>
              <a:ext cx="5109231" cy="551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24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 fontScale="90000"/>
          </a:bodyPr>
          <a:lstStyle/>
          <a:p>
            <a:r>
              <a:rPr lang="en-DE" sz="5400" b="1">
                <a:solidFill>
                  <a:srgbClr val="FFFFFF"/>
                </a:solidFill>
                <a:latin typeface="Arial Black" panose="020B0A04020102020204" pitchFamily="34" charset="0"/>
              </a:rPr>
              <a:t>T</a:t>
            </a:r>
            <a:r>
              <a:rPr lang="de-DE" sz="5400" b="1">
                <a:solidFill>
                  <a:srgbClr val="FFFFFF"/>
                </a:solidFill>
                <a:latin typeface="Arial Black" panose="020B0A04020102020204" pitchFamily="34" charset="0"/>
              </a:rPr>
              <a:t>h</a:t>
            </a:r>
            <a:r>
              <a:rPr lang="en-DE" sz="5400" b="1">
                <a:solidFill>
                  <a:srgbClr val="FFFFFF"/>
                </a:solidFill>
                <a:latin typeface="Arial Black" panose="020B0A04020102020204" pitchFamily="34" charset="0"/>
              </a:rPr>
              <a:t>a</a:t>
            </a:r>
            <a:r>
              <a:rPr lang="de-DE" sz="5400" b="1">
                <a:solidFill>
                  <a:srgbClr val="FFFFFF"/>
                </a:solidFill>
                <a:latin typeface="Arial Black" panose="020B0A04020102020204" pitchFamily="34" charset="0"/>
              </a:rPr>
              <a:t>n</a:t>
            </a:r>
            <a:r>
              <a:rPr lang="en-DE" sz="5400" b="1">
                <a:solidFill>
                  <a:srgbClr val="FFFFFF"/>
                </a:solidFill>
                <a:latin typeface="Arial Black" panose="020B0A04020102020204" pitchFamily="34" charset="0"/>
              </a:rPr>
              <a:t>k you for the Opp</a:t>
            </a:r>
            <a:r>
              <a:rPr lang="de-DE" sz="5400" b="1">
                <a:solidFill>
                  <a:srgbClr val="FFFFFF"/>
                </a:solidFill>
                <a:latin typeface="Arial Black" panose="020B0A04020102020204" pitchFamily="34" charset="0"/>
              </a:rPr>
              <a:t>o</a:t>
            </a:r>
            <a:r>
              <a:rPr lang="en-DE" sz="5400" b="1">
                <a:solidFill>
                  <a:srgbClr val="FFFFFF"/>
                </a:solidFill>
                <a:latin typeface="Arial Black" panose="020B0A04020102020204" pitchFamily="34" charset="0"/>
              </a:rPr>
              <a:t>rtunity</a:t>
            </a:r>
            <a:endParaRPr lang="de-DE" sz="5400" b="1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7E875E-FCC8-4852-8E6B-2E660EB3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endParaRPr lang="en-DE" sz="2000">
              <a:solidFill>
                <a:srgbClr val="F4F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DE" sz="2000">
              <a:solidFill>
                <a:srgbClr val="F4F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DE" sz="2000">
              <a:solidFill>
                <a:srgbClr val="F4F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DE" sz="2000">
              <a:solidFill>
                <a:srgbClr val="F4F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DE" sz="2000">
              <a:solidFill>
                <a:srgbClr val="F4F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2000">
              <a:solidFill>
                <a:srgbClr val="F4F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1AE6C8-0746-4181-9D1A-630528BE7E3A}" type="datetime8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03.07.2018 10:23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C55DD6-1F2C-42EF-BE4C-60163FF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Thangaraj Mukara Dhakshinamoorthy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FEF9-4C9F-4DC2-B3B7-BB273E8C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66C46C-78ED-4645-A305-B8F0068442E8}" type="slidenum">
              <a:rPr lang="de-DE" sz="1100">
                <a:solidFill>
                  <a:srgbClr val="898989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DE" sz="11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07E3E-8647-4CEA-8C07-6773255CDF4C}"/>
              </a:ext>
            </a:extLst>
          </p:cNvPr>
          <p:cNvSpPr txBox="1"/>
          <p:nvPr/>
        </p:nvSpPr>
        <p:spPr>
          <a:xfrm>
            <a:off x="838200" y="1262270"/>
            <a:ext cx="4628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/>
              <a:t>Tested </a:t>
            </a:r>
            <a:r>
              <a:rPr lang="de-DE"/>
              <a:t>t</a:t>
            </a:r>
            <a:r>
              <a:rPr lang="en-DE"/>
              <a:t>h</a:t>
            </a:r>
            <a:r>
              <a:rPr lang="de-DE"/>
              <a:t>e</a:t>
            </a:r>
            <a:r>
              <a:rPr lang="en-DE"/>
              <a:t> </a:t>
            </a:r>
            <a:r>
              <a:rPr lang="de-DE"/>
              <a:t>L</a:t>
            </a:r>
            <a:r>
              <a:rPr lang="en-DE"/>
              <a:t>a</a:t>
            </a:r>
            <a:r>
              <a:rPr lang="de-DE"/>
              <a:t>b</a:t>
            </a:r>
            <a:r>
              <a:rPr lang="en-DE"/>
              <a:t> 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s</a:t>
            </a:r>
            <a:r>
              <a:rPr lang="en-DE"/>
              <a:t>t</a:t>
            </a:r>
            <a:r>
              <a:rPr lang="de-DE"/>
              <a:t>r</a:t>
            </a:r>
            <a:r>
              <a:rPr lang="en-DE"/>
              <a:t>u</a:t>
            </a:r>
            <a:r>
              <a:rPr lang="de-DE"/>
              <a:t>c</a:t>
            </a:r>
            <a:r>
              <a:rPr lang="en-DE"/>
              <a:t>t</a:t>
            </a:r>
            <a:r>
              <a:rPr lang="de-DE"/>
              <a:t>i</a:t>
            </a:r>
            <a:r>
              <a:rPr lang="en-DE"/>
              <a:t>o</a:t>
            </a:r>
            <a:r>
              <a:rPr lang="de-DE"/>
              <a:t>n</a:t>
            </a:r>
            <a:r>
              <a:rPr lang="en-DE"/>
              <a:t>s &amp; </a:t>
            </a:r>
            <a:r>
              <a:rPr lang="de-DE"/>
              <a:t>s</a:t>
            </a:r>
            <a:r>
              <a:rPr lang="en-DE"/>
              <a:t>e</a:t>
            </a:r>
            <a:r>
              <a:rPr lang="de-DE"/>
              <a:t>t</a:t>
            </a:r>
            <a:r>
              <a:rPr lang="en-DE"/>
              <a:t>u</a:t>
            </a:r>
            <a:r>
              <a:rPr lang="de-DE"/>
              <a:t>p</a:t>
            </a:r>
            <a:r>
              <a:rPr lang="en-DE"/>
              <a:t> </a:t>
            </a:r>
            <a:r>
              <a:rPr lang="de-DE"/>
              <a:t>d</a:t>
            </a:r>
            <a:r>
              <a:rPr lang="en-DE"/>
              <a:t>o</a:t>
            </a:r>
            <a:r>
              <a:rPr lang="de-DE"/>
              <a:t>c</a:t>
            </a:r>
            <a:r>
              <a:rPr lang="en-DE"/>
              <a:t>u</a:t>
            </a:r>
            <a:r>
              <a:rPr lang="de-DE"/>
              <a:t>m</a:t>
            </a:r>
            <a:r>
              <a:rPr lang="en-DE"/>
              <a:t>e</a:t>
            </a:r>
            <a:r>
              <a:rPr lang="de-DE"/>
              <a:t>n</a:t>
            </a:r>
            <a:r>
              <a:rPr lang="en-DE"/>
              <a:t>t</a:t>
            </a:r>
            <a:r>
              <a:rPr lang="de-DE"/>
              <a:t>a</a:t>
            </a:r>
            <a:r>
              <a:rPr lang="en-DE"/>
              <a:t>t</a:t>
            </a:r>
            <a:r>
              <a:rPr lang="de-DE"/>
              <a:t>i</a:t>
            </a:r>
            <a:r>
              <a:rPr lang="en-DE"/>
              <a:t>o</a:t>
            </a:r>
            <a:r>
              <a:rPr lang="de-DE"/>
              <a:t>n</a:t>
            </a:r>
            <a:r>
              <a:rPr lang="en-DE"/>
              <a:t> </a:t>
            </a:r>
            <a:r>
              <a:rPr lang="de-DE"/>
              <a:t>o</a:t>
            </a:r>
            <a:r>
              <a:rPr lang="en-DE"/>
              <a:t>f e</a:t>
            </a:r>
            <a:r>
              <a:rPr lang="de-DE"/>
              <a:t>a</a:t>
            </a:r>
            <a:r>
              <a:rPr lang="en-DE"/>
              <a:t>c</a:t>
            </a:r>
            <a:r>
              <a:rPr lang="de-DE"/>
              <a:t>h</a:t>
            </a:r>
            <a:r>
              <a:rPr lang="en-DE"/>
              <a:t> 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/>
              <a:t>Also, Improved my setup documentation by feedbacks from </a:t>
            </a:r>
            <a:r>
              <a:rPr lang="de-DE"/>
              <a:t>s</a:t>
            </a:r>
            <a:r>
              <a:rPr lang="en-DE"/>
              <a:t>e</a:t>
            </a:r>
            <a:r>
              <a:rPr lang="de-DE"/>
              <a:t>p</a:t>
            </a:r>
            <a:r>
              <a:rPr lang="en-DE"/>
              <a:t>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/>
              <a:t>S</a:t>
            </a:r>
            <a:r>
              <a:rPr lang="en-DE" b="1"/>
              <a:t>u</a:t>
            </a:r>
            <a:r>
              <a:rPr lang="de-DE" b="1"/>
              <a:t>m</a:t>
            </a:r>
            <a:r>
              <a:rPr lang="en-DE" b="1"/>
              <a:t>m</a:t>
            </a:r>
            <a:r>
              <a:rPr lang="de-DE" b="1"/>
              <a:t>a</a:t>
            </a:r>
            <a:r>
              <a:rPr lang="en-DE" b="1"/>
              <a:t>r</a:t>
            </a:r>
            <a:r>
              <a:rPr lang="de-DE" b="1"/>
              <a:t>y</a:t>
            </a:r>
            <a:r>
              <a:rPr lang="en-DE" b="1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Lea</a:t>
            </a:r>
            <a:r>
              <a:rPr lang="de-DE"/>
              <a:t>r</a:t>
            </a:r>
            <a:r>
              <a:rPr lang="en-DE"/>
              <a:t>ning a </a:t>
            </a:r>
            <a:r>
              <a:rPr lang="de-DE"/>
              <a:t>l</a:t>
            </a:r>
            <a:r>
              <a:rPr lang="en-DE"/>
              <a:t>o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o</a:t>
            </a:r>
            <a:r>
              <a:rPr lang="en-DE"/>
              <a:t>f </a:t>
            </a:r>
            <a:r>
              <a:rPr lang="de-DE"/>
              <a:t>n</a:t>
            </a:r>
            <a:r>
              <a:rPr lang="en-DE"/>
              <a:t>e</a:t>
            </a:r>
            <a:r>
              <a:rPr lang="de-DE"/>
              <a:t>w</a:t>
            </a:r>
            <a:r>
              <a:rPr lang="en-DE"/>
              <a:t> </a:t>
            </a:r>
            <a:r>
              <a:rPr lang="de-DE"/>
              <a:t>t</a:t>
            </a:r>
            <a:r>
              <a:rPr lang="en-DE"/>
              <a:t>h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g</a:t>
            </a:r>
            <a:r>
              <a:rPr lang="en-DE"/>
              <a:t>s in C</a:t>
            </a:r>
            <a:r>
              <a:rPr lang="de-DE"/>
              <a:t>o</a:t>
            </a:r>
            <a:r>
              <a:rPr lang="en-DE"/>
              <a:t>m</a:t>
            </a:r>
            <a:r>
              <a:rPr lang="de-DE"/>
              <a:t>m</a:t>
            </a:r>
            <a:r>
              <a:rPr lang="en-DE"/>
              <a:t>u</a:t>
            </a:r>
            <a:r>
              <a:rPr lang="de-DE"/>
              <a:t>n</a:t>
            </a:r>
            <a:r>
              <a:rPr lang="en-DE"/>
              <a:t>ication fie</a:t>
            </a:r>
            <a:r>
              <a:rPr lang="de-DE"/>
              <a:t>l</a:t>
            </a:r>
            <a:r>
              <a:rPr lang="en-DE"/>
              <a:t>d </a:t>
            </a:r>
            <a:r>
              <a:rPr lang="de-DE"/>
              <a:t>l</a:t>
            </a:r>
            <a:r>
              <a:rPr lang="en-DE"/>
              <a:t>i</a:t>
            </a:r>
            <a:r>
              <a:rPr lang="de-DE"/>
              <a:t>k</a:t>
            </a:r>
            <a:r>
              <a:rPr lang="en-DE"/>
              <a:t>e </a:t>
            </a:r>
            <a:r>
              <a:rPr lang="de-DE"/>
              <a:t>w</a:t>
            </a:r>
            <a:r>
              <a:rPr lang="en-DE"/>
              <a:t>i</a:t>
            </a:r>
            <a:r>
              <a:rPr lang="de-DE"/>
              <a:t>r</a:t>
            </a:r>
            <a:r>
              <a:rPr lang="en-DE"/>
              <a:t>e</a:t>
            </a:r>
            <a:r>
              <a:rPr lang="de-DE"/>
              <a:t>s</a:t>
            </a:r>
            <a:r>
              <a:rPr lang="en-DE"/>
              <a:t>h</a:t>
            </a:r>
            <a:r>
              <a:rPr lang="de-DE"/>
              <a:t>a</a:t>
            </a:r>
            <a:r>
              <a:rPr lang="en-DE"/>
              <a:t>r</a:t>
            </a:r>
            <a:r>
              <a:rPr lang="de-DE"/>
              <a:t>k</a:t>
            </a:r>
            <a:r>
              <a:rPr lang="en-DE"/>
              <a:t>, </a:t>
            </a:r>
            <a:r>
              <a:rPr lang="de-DE"/>
              <a:t>I</a:t>
            </a:r>
            <a:r>
              <a:rPr lang="en-DE"/>
              <a:t>P </a:t>
            </a:r>
            <a:r>
              <a:rPr lang="de-DE"/>
              <a:t>t</a:t>
            </a:r>
            <a:r>
              <a:rPr lang="en-DE"/>
              <a:t>a</a:t>
            </a:r>
            <a:r>
              <a:rPr lang="de-DE"/>
              <a:t>b</a:t>
            </a:r>
            <a:r>
              <a:rPr lang="en-DE"/>
              <a:t>l</a:t>
            </a:r>
            <a:r>
              <a:rPr lang="de-DE"/>
              <a:t>e</a:t>
            </a:r>
            <a:r>
              <a:rPr lang="en-DE"/>
              <a:t>s fi</a:t>
            </a:r>
            <a:r>
              <a:rPr lang="de-DE"/>
              <a:t>r</a:t>
            </a:r>
            <a:r>
              <a:rPr lang="en-DE"/>
              <a:t>e</a:t>
            </a:r>
            <a:r>
              <a:rPr lang="de-DE"/>
              <a:t>w</a:t>
            </a:r>
            <a:r>
              <a:rPr lang="en-DE"/>
              <a:t>a</a:t>
            </a:r>
            <a:r>
              <a:rPr lang="de-DE"/>
              <a:t>l</a:t>
            </a:r>
            <a:r>
              <a:rPr lang="en-DE"/>
              <a:t>l </a:t>
            </a:r>
            <a:r>
              <a:rPr lang="de-DE"/>
              <a:t>e</a:t>
            </a:r>
            <a:r>
              <a:rPr lang="en-DE"/>
              <a:t>t</a:t>
            </a:r>
            <a:r>
              <a:rPr lang="de-DE"/>
              <a:t>c</a:t>
            </a:r>
            <a:r>
              <a:rPr lang="en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IoT </a:t>
            </a:r>
            <a:r>
              <a:rPr lang="de-DE"/>
              <a:t>s</a:t>
            </a:r>
            <a:r>
              <a:rPr lang="en-DE"/>
              <a:t>p</a:t>
            </a:r>
            <a:r>
              <a:rPr lang="de-DE"/>
              <a:t>e</a:t>
            </a:r>
            <a:r>
              <a:rPr lang="en-DE"/>
              <a:t>c</a:t>
            </a:r>
            <a:r>
              <a:rPr lang="de-DE"/>
              <a:t>i</a:t>
            </a:r>
            <a:r>
              <a:rPr lang="en-DE"/>
              <a:t>f</a:t>
            </a:r>
            <a:r>
              <a:rPr lang="de-DE"/>
              <a:t>i</a:t>
            </a:r>
            <a:r>
              <a:rPr lang="en-DE"/>
              <a:t>c softwares like Node-red, Windows I</a:t>
            </a:r>
            <a:r>
              <a:rPr lang="de-DE"/>
              <a:t>o</a:t>
            </a:r>
            <a:r>
              <a:rPr lang="en-DE"/>
              <a:t>T </a:t>
            </a:r>
            <a:r>
              <a:rPr lang="de-DE"/>
              <a:t>c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e </a:t>
            </a:r>
            <a:r>
              <a:rPr lang="de-DE"/>
              <a:t>e</a:t>
            </a:r>
            <a:r>
              <a:rPr lang="en-DE"/>
              <a:t>t</a:t>
            </a:r>
            <a:r>
              <a:rPr lang="de-DE"/>
              <a:t>c</a:t>
            </a:r>
            <a:r>
              <a:rPr lang="en-DE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0BA02-D9DB-425D-A165-51E191A24041}"/>
              </a:ext>
            </a:extLst>
          </p:cNvPr>
          <p:cNvSpPr txBox="1"/>
          <p:nvPr/>
        </p:nvSpPr>
        <p:spPr>
          <a:xfrm>
            <a:off x="6589643" y="1182757"/>
            <a:ext cx="38937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G</a:t>
            </a:r>
            <a:r>
              <a:rPr lang="en-DE"/>
              <a:t>e</a:t>
            </a:r>
            <a:r>
              <a:rPr lang="de-DE"/>
              <a:t>t</a:t>
            </a:r>
            <a:r>
              <a:rPr lang="en-DE"/>
              <a:t>t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g</a:t>
            </a:r>
            <a:r>
              <a:rPr lang="en-DE"/>
              <a:t> hands on </a:t>
            </a:r>
            <a:r>
              <a:rPr lang="de-DE"/>
              <a:t>p</a:t>
            </a:r>
            <a:r>
              <a:rPr lang="en-DE"/>
              <a:t>r</a:t>
            </a:r>
            <a:r>
              <a:rPr lang="de-DE"/>
              <a:t>o</a:t>
            </a:r>
            <a:r>
              <a:rPr lang="en-DE"/>
              <a:t>g</a:t>
            </a:r>
            <a:r>
              <a:rPr lang="de-DE"/>
              <a:t>r</a:t>
            </a:r>
            <a:r>
              <a:rPr lang="en-DE"/>
              <a:t>a</a:t>
            </a:r>
            <a:r>
              <a:rPr lang="de-DE"/>
              <a:t>m</a:t>
            </a:r>
            <a:r>
              <a:rPr lang="en-DE"/>
              <a:t>m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g</a:t>
            </a:r>
            <a:r>
              <a:rPr lang="en-DE"/>
              <a:t> </a:t>
            </a:r>
            <a:r>
              <a:rPr lang="de-DE"/>
              <a:t>i</a:t>
            </a:r>
            <a:r>
              <a:rPr lang="en-DE"/>
              <a:t>n </a:t>
            </a:r>
            <a:r>
              <a:rPr lang="de-DE"/>
              <a:t>L</a:t>
            </a:r>
            <a:r>
              <a:rPr lang="en-DE"/>
              <a:t>i</a:t>
            </a:r>
            <a:r>
              <a:rPr lang="de-DE"/>
              <a:t>n</a:t>
            </a:r>
            <a:r>
              <a:rPr lang="en-DE"/>
              <a:t>u</a:t>
            </a:r>
            <a:r>
              <a:rPr lang="de-DE"/>
              <a:t>x</a:t>
            </a:r>
            <a:r>
              <a:rPr lang="en-DE"/>
              <a:t>, </a:t>
            </a:r>
            <a:r>
              <a:rPr lang="de-DE"/>
              <a:t>P</a:t>
            </a:r>
            <a:r>
              <a:rPr lang="en-DE"/>
              <a:t>ython,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K</a:t>
            </a:r>
            <a:r>
              <a:rPr lang="de-DE"/>
              <a:t>n</a:t>
            </a:r>
            <a:r>
              <a:rPr lang="en-DE"/>
              <a:t>owl</a:t>
            </a:r>
            <a:r>
              <a:rPr lang="de-DE"/>
              <a:t>e</a:t>
            </a:r>
            <a:r>
              <a:rPr lang="en-DE"/>
              <a:t>d</a:t>
            </a:r>
            <a:r>
              <a:rPr lang="de-DE"/>
              <a:t>g</a:t>
            </a:r>
            <a:r>
              <a:rPr lang="en-DE"/>
              <a:t>e </a:t>
            </a:r>
            <a:r>
              <a:rPr lang="de-DE"/>
              <a:t>a</a:t>
            </a:r>
            <a:r>
              <a:rPr lang="en-DE"/>
              <a:t>b</a:t>
            </a:r>
            <a:r>
              <a:rPr lang="de-DE"/>
              <a:t>o</a:t>
            </a:r>
            <a:r>
              <a:rPr lang="en-DE"/>
              <a:t>u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S</a:t>
            </a:r>
            <a:r>
              <a:rPr lang="en-DE"/>
              <a:t>D</a:t>
            </a:r>
            <a:r>
              <a:rPr lang="de-DE"/>
              <a:t>K</a:t>
            </a:r>
            <a:r>
              <a:rPr lang="en-DE"/>
              <a:t>s </a:t>
            </a:r>
            <a:r>
              <a:rPr lang="de-DE"/>
              <a:t>l</a:t>
            </a:r>
            <a:r>
              <a:rPr lang="en-DE"/>
              <a:t>i</a:t>
            </a:r>
            <a:r>
              <a:rPr lang="de-DE"/>
              <a:t>k</a:t>
            </a:r>
            <a:r>
              <a:rPr lang="en-DE"/>
              <a:t>e </a:t>
            </a:r>
            <a:r>
              <a:rPr lang="de-DE"/>
              <a:t>R</a:t>
            </a:r>
            <a:r>
              <a:rPr lang="en-DE"/>
              <a:t>p</a:t>
            </a:r>
            <a:r>
              <a:rPr lang="de-DE"/>
              <a:t>i</a:t>
            </a:r>
            <a:r>
              <a:rPr lang="en-DE"/>
              <a:t>, </a:t>
            </a:r>
            <a:r>
              <a:rPr lang="de-DE"/>
              <a:t>A</a:t>
            </a:r>
            <a:r>
              <a:rPr lang="en-DE"/>
              <a:t>r</a:t>
            </a:r>
            <a:r>
              <a:rPr lang="de-DE"/>
              <a:t>d</a:t>
            </a:r>
            <a:r>
              <a:rPr lang="en-DE"/>
              <a:t>u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o</a:t>
            </a:r>
            <a:r>
              <a:rPr lang="en-DE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</a:t>
            </a:r>
            <a:r>
              <a:rPr lang="en-DE"/>
              <a:t>o</a:t>
            </a:r>
            <a:r>
              <a:rPr lang="de-DE"/>
              <a:t>m</a:t>
            </a:r>
            <a:r>
              <a:rPr lang="en-DE"/>
              <a:t>e </a:t>
            </a:r>
            <a:r>
              <a:rPr lang="de-DE"/>
              <a:t>s</a:t>
            </a:r>
            <a:r>
              <a:rPr lang="en-DE"/>
              <a:t>o</a:t>
            </a:r>
            <a:r>
              <a:rPr lang="de-DE"/>
              <a:t>l</a:t>
            </a:r>
            <a:r>
              <a:rPr lang="en-DE"/>
              <a:t>d</a:t>
            </a:r>
            <a:r>
              <a:rPr lang="de-DE"/>
              <a:t>e</a:t>
            </a:r>
            <a:r>
              <a:rPr lang="en-DE"/>
              <a:t>r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g</a:t>
            </a:r>
            <a:r>
              <a:rPr lang="en-DE"/>
              <a:t> </a:t>
            </a:r>
            <a:r>
              <a:rPr lang="de-DE"/>
              <a:t>t</a:t>
            </a:r>
            <a:r>
              <a:rPr lang="en-DE"/>
              <a:t>r</a:t>
            </a:r>
            <a:r>
              <a:rPr lang="de-DE"/>
              <a:t>i</a:t>
            </a:r>
            <a:r>
              <a:rPr lang="en-DE"/>
              <a:t>a</a:t>
            </a:r>
            <a:r>
              <a:rPr lang="de-DE"/>
              <a:t>l</a:t>
            </a:r>
            <a:r>
              <a:rPr lang="en-DE"/>
              <a:t>s </a:t>
            </a:r>
            <a:r>
              <a:rPr lang="de-DE"/>
              <a:t>a</a:t>
            </a:r>
            <a:r>
              <a:rPr lang="en-DE"/>
              <a:t>n</a:t>
            </a:r>
            <a:r>
              <a:rPr lang="de-DE"/>
              <a:t>d</a:t>
            </a:r>
            <a:r>
              <a:rPr lang="en-DE"/>
              <a:t> lessons </a:t>
            </a:r>
            <a:r>
              <a:rPr lang="de-DE"/>
              <a:t>b</a:t>
            </a:r>
            <a:r>
              <a:rPr lang="en-DE"/>
              <a:t>y </a:t>
            </a:r>
            <a:r>
              <a:rPr lang="de-DE"/>
              <a:t>P</a:t>
            </a:r>
            <a:r>
              <a:rPr lang="en-DE"/>
              <a:t>r</a:t>
            </a:r>
            <a:r>
              <a:rPr lang="de-DE"/>
              <a:t>o</a:t>
            </a:r>
            <a:r>
              <a:rPr lang="en-DE"/>
              <a:t>f.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Unfortunately, </a:t>
            </a:r>
            <a:r>
              <a:rPr lang="de-DE"/>
              <a:t>n</a:t>
            </a:r>
            <a:r>
              <a:rPr lang="en-DE"/>
              <a:t>o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v</a:t>
            </a:r>
            <a:r>
              <a:rPr lang="en-DE"/>
              <a:t>o</a:t>
            </a:r>
            <a:r>
              <a:rPr lang="de-DE"/>
              <a:t>l</a:t>
            </a:r>
            <a:r>
              <a:rPr lang="en-DE"/>
              <a:t>v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i</a:t>
            </a:r>
            <a:r>
              <a:rPr lang="en-DE"/>
              <a:t>n </a:t>
            </a:r>
            <a:r>
              <a:rPr lang="de-DE"/>
              <a:t>L</a:t>
            </a:r>
            <a:r>
              <a:rPr lang="en-DE"/>
              <a:t>oRawan!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</a:t>
            </a:r>
            <a:r>
              <a:rPr lang="en-DE"/>
              <a:t>c</a:t>
            </a:r>
            <a:r>
              <a:rPr lang="de-DE"/>
              <a:t>r</a:t>
            </a:r>
            <a:r>
              <a:rPr lang="en-DE"/>
              <a:t>u</a:t>
            </a:r>
            <a:r>
              <a:rPr lang="de-DE"/>
              <a:t>m</a:t>
            </a:r>
            <a:r>
              <a:rPr lang="en-DE"/>
              <a:t> </a:t>
            </a:r>
            <a:r>
              <a:rPr lang="de-DE"/>
              <a:t>p</a:t>
            </a:r>
            <a:r>
              <a:rPr lang="en-DE"/>
              <a:t>r</a:t>
            </a:r>
            <a:r>
              <a:rPr lang="de-DE"/>
              <a:t>o</a:t>
            </a:r>
            <a:r>
              <a:rPr lang="en-DE"/>
              <a:t>j</a:t>
            </a:r>
            <a:r>
              <a:rPr lang="de-DE"/>
              <a:t>e</a:t>
            </a:r>
            <a:r>
              <a:rPr lang="en-DE"/>
              <a:t>c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M</a:t>
            </a:r>
            <a:r>
              <a:rPr lang="en-DE"/>
              <a:t>a</a:t>
            </a:r>
            <a:r>
              <a:rPr lang="de-DE"/>
              <a:t>n</a:t>
            </a:r>
            <a:r>
              <a:rPr lang="en-DE"/>
              <a:t>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Most importantly </a:t>
            </a:r>
            <a:r>
              <a:rPr lang="de-DE"/>
              <a:t>c</a:t>
            </a:r>
            <a:r>
              <a:rPr lang="en-DE"/>
              <a:t>l</a:t>
            </a:r>
            <a:r>
              <a:rPr lang="de-DE"/>
              <a:t>o</a:t>
            </a:r>
            <a:r>
              <a:rPr lang="en-DE"/>
              <a:t>s</a:t>
            </a:r>
            <a:r>
              <a:rPr lang="de-DE"/>
              <a:t>e</a:t>
            </a:r>
            <a:r>
              <a:rPr lang="en-DE"/>
              <a:t> caring </a:t>
            </a:r>
            <a:r>
              <a:rPr lang="de-DE"/>
              <a:t>o</a:t>
            </a:r>
            <a:r>
              <a:rPr lang="en-DE"/>
              <a:t>n Project </a:t>
            </a:r>
            <a:r>
              <a:rPr lang="de-DE"/>
              <a:t>b</a:t>
            </a:r>
            <a:r>
              <a:rPr lang="en-DE"/>
              <a:t>y </a:t>
            </a:r>
            <a:r>
              <a:rPr lang="de-DE"/>
              <a:t>P</a:t>
            </a:r>
            <a:r>
              <a:rPr lang="en-DE"/>
              <a:t>r</a:t>
            </a:r>
            <a:r>
              <a:rPr lang="de-DE"/>
              <a:t>o</a:t>
            </a:r>
            <a:r>
              <a:rPr lang="en-DE"/>
              <a:t>f. </a:t>
            </a:r>
            <a:r>
              <a:rPr lang="de-DE"/>
              <a:t>S</a:t>
            </a:r>
            <a:r>
              <a:rPr lang="en-DE"/>
              <a:t>t</a:t>
            </a:r>
            <a:r>
              <a:rPr lang="de-DE"/>
              <a:t>a</a:t>
            </a:r>
            <a:r>
              <a:rPr lang="en-DE"/>
              <a:t>h</a:t>
            </a:r>
            <a:r>
              <a:rPr lang="de-DE"/>
              <a:t>l</a:t>
            </a:r>
            <a:r>
              <a:rPr lang="en-DE"/>
              <a:t> </a:t>
            </a:r>
            <a:r>
              <a:rPr lang="de-DE"/>
              <a:t>w</a:t>
            </a:r>
            <a:r>
              <a:rPr lang="en-DE"/>
              <a:t>h</a:t>
            </a:r>
            <a:r>
              <a:rPr lang="de-DE"/>
              <a:t>i</a:t>
            </a:r>
            <a:r>
              <a:rPr lang="en-DE"/>
              <a:t>c</a:t>
            </a:r>
            <a:r>
              <a:rPr lang="de-DE"/>
              <a:t>h</a:t>
            </a:r>
            <a:r>
              <a:rPr lang="en-DE"/>
              <a:t> </a:t>
            </a:r>
            <a:r>
              <a:rPr lang="de-DE"/>
              <a:t>l</a:t>
            </a:r>
            <a:r>
              <a:rPr lang="en-DE"/>
              <a:t>e</a:t>
            </a:r>
            <a:r>
              <a:rPr lang="de-DE"/>
              <a:t>a</a:t>
            </a:r>
            <a:r>
              <a:rPr lang="en-DE"/>
              <a:t>d </a:t>
            </a:r>
            <a:r>
              <a:rPr lang="de-DE"/>
              <a:t>t</a:t>
            </a:r>
            <a:r>
              <a:rPr lang="en-DE"/>
              <a:t>o </a:t>
            </a:r>
            <a:r>
              <a:rPr lang="de-DE"/>
              <a:t>f</a:t>
            </a:r>
            <a:r>
              <a:rPr lang="en-DE"/>
              <a:t>i</a:t>
            </a:r>
            <a:r>
              <a:rPr lang="de-DE"/>
              <a:t>n</a:t>
            </a:r>
            <a:r>
              <a:rPr lang="en-DE"/>
              <a:t>i</a:t>
            </a:r>
            <a:r>
              <a:rPr lang="de-DE"/>
              <a:t>s</a:t>
            </a:r>
            <a:r>
              <a:rPr lang="en-DE"/>
              <a:t>h </a:t>
            </a:r>
            <a:r>
              <a:rPr lang="de-DE"/>
              <a:t>t</a:t>
            </a:r>
            <a:r>
              <a:rPr lang="en-DE"/>
              <a:t>h</a:t>
            </a:r>
            <a:r>
              <a:rPr lang="de-DE"/>
              <a:t>e</a:t>
            </a:r>
            <a:r>
              <a:rPr lang="en-DE"/>
              <a:t> </a:t>
            </a:r>
            <a:r>
              <a:rPr lang="de-DE"/>
              <a:t>P</a:t>
            </a:r>
            <a:r>
              <a:rPr lang="en-DE"/>
              <a:t>r</a:t>
            </a:r>
            <a:r>
              <a:rPr lang="de-DE"/>
              <a:t>o</a:t>
            </a:r>
            <a:r>
              <a:rPr lang="en-DE"/>
              <a:t>j</a:t>
            </a:r>
            <a:r>
              <a:rPr lang="de-DE"/>
              <a:t>e</a:t>
            </a:r>
            <a:r>
              <a:rPr lang="en-DE"/>
              <a:t>c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i</a:t>
            </a:r>
            <a:r>
              <a:rPr lang="en-DE"/>
              <a:t>n </a:t>
            </a:r>
            <a:r>
              <a:rPr lang="de-DE"/>
              <a:t>e</a:t>
            </a:r>
            <a:r>
              <a:rPr lang="en-DE"/>
              <a:t>x</a:t>
            </a:r>
            <a:r>
              <a:rPr lang="de-DE"/>
              <a:t>p</a:t>
            </a:r>
            <a:r>
              <a:rPr lang="en-DE"/>
              <a:t>e</a:t>
            </a:r>
            <a:r>
              <a:rPr lang="de-DE"/>
              <a:t>c</a:t>
            </a:r>
            <a:r>
              <a:rPr lang="en-DE"/>
              <a:t>t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t</a:t>
            </a:r>
            <a:r>
              <a:rPr lang="en-DE"/>
              <a:t>i</a:t>
            </a:r>
            <a:r>
              <a:rPr lang="de-DE"/>
              <a:t>m</a:t>
            </a:r>
            <a:r>
              <a:rPr lang="en-DE"/>
              <a:t>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65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SPRINT 4</vt:lpstr>
      <vt:lpstr>SPRINT 4</vt:lpstr>
      <vt:lpstr>Thank you for the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Sprint1(PPT)</dc:title>
  <dc:creator>Thangaraj Mukara Dhakshinamoorthy</dc:creator>
  <dc:description>Completed Tasks</dc:description>
  <cp:lastModifiedBy>Thangaraj Mukara Dhakshinamoorthy</cp:lastModifiedBy>
  <cp:revision>73</cp:revision>
  <dcterms:created xsi:type="dcterms:W3CDTF">2018-03-13T13:04:14Z</dcterms:created>
  <dcterms:modified xsi:type="dcterms:W3CDTF">2018-07-03T09:15:54Z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Sprint1(PPT)</vt:lpwstr>
  </property>
  <property fmtid="{D5CDD505-2E9C-101B-9397-08002B2CF9AE}" pid="3" name="SlideDescription">
    <vt:lpwstr>Completed Tasks</vt:lpwstr>
  </property>
</Properties>
</file>