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47F1-30BA-474E-B01A-4B248B244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ADF33-D04B-4C38-8319-F95F0B5CC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F17B-A84F-4944-9595-81E482D2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3A76-3C3F-459A-917B-0B346C98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37211-91ED-4007-A5E1-6677CC93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011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CB2F-8655-4836-B150-88B039CD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49C0B-81F4-420E-AF7A-50F71178E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7F22-172E-4DBA-8AE1-8F7A7B92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9AD5-F003-408A-94DD-2D17A742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DDABA-90E5-4829-AAD3-51F1E0BC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2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C54B7D-C1F3-4DCC-B2E9-54874D918D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650D-1079-4521-9015-BEC37BE81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5E16-5DE5-412F-B8DC-E4586450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CBF21-F101-4EA0-A016-72C8A1EE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A5DB7-4955-4ACE-B8AD-B611FB2F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0511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544F-BC10-4F86-93DA-102B9AEE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FF2FC-01D2-42D2-9671-A7AC691B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400F-6C9C-4522-8854-1EAF824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D7016-9BCC-4E45-8CD7-5EA6F5E12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C6957-9BB1-4D67-9352-E45C58DD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52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BF74-4B43-43A4-BEF5-21199F66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44D24-4454-4D09-AEBF-1103DDBC9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15E6E-7F9D-4E5E-A826-96CB98C5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37F95-406D-4384-8606-0003FFB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2315F-F03C-45D4-8A87-1BD3EE64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36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A7B-D550-4CD7-9B13-C0B1AB8B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47F14-E792-4F62-84FC-5BFAE0005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5633A-E1DA-44C7-981D-BE18BC4D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D8986-359F-4847-A787-AEFB4A603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779E2-F789-4A91-A897-735CAC1A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C092D-A399-4FEA-863B-36E158D50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380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F6B0-13FB-4273-9A5C-F1C655D3C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340E2-7DD4-4D9F-A3EF-93C0B61F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989B-CC56-431D-8FAE-81B483391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05F3-5E47-485D-B1D1-9FCC553B3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6B612-04E2-473A-B463-7734A1BF5C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ECA45-DD0D-4EC9-9F13-CE0EDD7B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B2572-BE22-45DC-A498-168EB0ED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9A495-B6DE-4D28-8B21-83E95232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6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C111-DD9B-439E-B1FE-D9E789BFF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4F8D1-0CBC-4F78-9A59-9E832614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8E897-AD11-4E69-9D6A-5B017CD3E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7EF6E-A9E5-4586-9D6C-631491DE4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9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4EBFB-A7D1-495A-A74C-4B1C1532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1A91E-2573-49DF-BF83-925F5EAD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EF8F3-3F59-4786-8DFC-C6BFBD45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160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AE80-ED55-4D5D-B048-E4C25D62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2474A-0E58-4D6C-8EAF-640EB74E2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FEEB-DC27-421B-B978-F9202436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B9C-71E7-4128-9EAE-3F17C80A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163AE-CCF8-47EC-8DB9-B9FF47A8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76B0F-98AF-49CE-87FA-7E8EA0E1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46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901B-5319-462F-A4D4-71CD9C0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EA484-7725-424E-AC0C-F1999F975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C2590-580E-40D2-A67F-CA8973A8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6CD83-5EB7-43B3-AEC0-7261A1C6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C4CD8-4630-44A0-873F-315AD883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03EA-F7C4-4D84-AB08-A5A993CF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19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2A69-A9D5-4B3A-B505-19B2DD016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D7F23-D89D-45C3-84E0-C4FF6A72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E8E71-0318-4DD7-8516-2140CE952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F0784-5A11-4000-A8CE-A88BF33A08F5}" type="datetimeFigureOut">
              <a:rPr lang="de-DE" smtClean="0"/>
              <a:t>04.04.2018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BF79-FECE-42B4-A366-B08E007A7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053CF-1FA7-4A75-B605-51CBFE3A6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2178F-0D3E-418D-AB64-1DCAC1502A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96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7977-A1D9-433B-B105-147DB0764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6375" y="94269"/>
            <a:ext cx="9621625" cy="1121789"/>
          </a:xfrm>
        </p:spPr>
        <p:txBody>
          <a:bodyPr>
            <a:normAutofit/>
          </a:bodyPr>
          <a:lstStyle/>
          <a:p>
            <a:r>
              <a:rPr lang="en-DE"/>
              <a:t>10 Useful </a:t>
            </a:r>
            <a:r>
              <a:rPr lang="de-DE"/>
              <a:t>P</a:t>
            </a:r>
            <a:r>
              <a:rPr lang="en-DE"/>
              <a:t>r</a:t>
            </a:r>
            <a:r>
              <a:rPr lang="de-DE"/>
              <a:t>o</a:t>
            </a:r>
            <a:r>
              <a:rPr lang="en-DE"/>
              <a:t>m</a:t>
            </a:r>
            <a:r>
              <a:rPr lang="de-DE"/>
              <a:t>p</a:t>
            </a:r>
            <a:r>
              <a:rPr lang="en-DE"/>
              <a:t>t </a:t>
            </a:r>
            <a:r>
              <a:rPr lang="de-DE"/>
              <a:t>C</a:t>
            </a:r>
            <a:r>
              <a:rPr lang="en-DE"/>
              <a:t>ommands 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585F9-09BC-4169-A212-8C65C0C37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375" y="1404595"/>
            <a:ext cx="9621625" cy="5137608"/>
          </a:xfrm>
        </p:spPr>
        <p:txBody>
          <a:bodyPr/>
          <a:lstStyle/>
          <a:p>
            <a:r>
              <a:rPr lang="en-GB" b="1"/>
              <a:t>ipconfig: Quickly Find Your IP Address</a:t>
            </a:r>
          </a:p>
          <a:p>
            <a:r>
              <a:rPr lang="de-DE" b="1"/>
              <a:t>ipconfig /flushdns: Flush Your DNS Resolver Cache</a:t>
            </a:r>
          </a:p>
          <a:p>
            <a:r>
              <a:rPr lang="en-GB" b="1"/>
              <a:t>ping and tracert: Troubleshoot Network Connection Issues</a:t>
            </a:r>
          </a:p>
          <a:p>
            <a:r>
              <a:rPr lang="en-GB" b="1"/>
              <a:t>shutdown: Create Shutdown Shortcuts for Windows</a:t>
            </a:r>
          </a:p>
          <a:p>
            <a:r>
              <a:rPr lang="en-GB" b="1"/>
              <a:t>sfc /scannow: Scan System Files for Problems</a:t>
            </a:r>
          </a:p>
          <a:p>
            <a:r>
              <a:rPr lang="en-GB" b="1"/>
              <a:t>telnet: Connect to Telnet Servers</a:t>
            </a:r>
          </a:p>
          <a:p>
            <a:r>
              <a:rPr lang="en-GB" b="1"/>
              <a:t>cipher: Permanently Delete and Overwrite a Directory</a:t>
            </a:r>
          </a:p>
          <a:p>
            <a:r>
              <a:rPr lang="en-GB" b="1"/>
              <a:t>netstat -an: List Network Connections and Ports</a:t>
            </a:r>
          </a:p>
          <a:p>
            <a:r>
              <a:rPr lang="en-GB" b="1"/>
              <a:t>nslookup: Find the IP Address Associated With a Domain</a:t>
            </a:r>
          </a:p>
          <a:p>
            <a:endParaRPr lang="en-DE" b="1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626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10 Useful Prompt Commands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Useful Prompt Commands </dc:title>
  <dc:creator>Thangaraj Mukara Dhakshinamoorthy</dc:creator>
  <cp:lastModifiedBy>Thangaraj Mukara Dhakshinamoorthy</cp:lastModifiedBy>
  <cp:revision>1</cp:revision>
  <dcterms:created xsi:type="dcterms:W3CDTF">2018-04-04T10:44:04Z</dcterms:created>
  <dcterms:modified xsi:type="dcterms:W3CDTF">2018-04-04T10:47:34Z</dcterms:modified>
</cp:coreProperties>
</file>