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9" r:id="rId7"/>
    <p:sldId id="285" r:id="rId8"/>
    <p:sldId id="281" r:id="rId9"/>
    <p:sldId id="280" r:id="rId10"/>
    <p:sldId id="257" r:id="rId11"/>
    <p:sldId id="282" r:id="rId12"/>
    <p:sldId id="283" r:id="rId13"/>
    <p:sldId id="284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ntwerfen, Morphen, mit Anmerkungen versehen, zusammenarbeiten, &quot;Sie wünschen&quot;" id="{B9B51309-D148-4332-87C2-07BE32FBCA3B}">
          <p14:sldIdLst>
            <p14:sldId id="271"/>
            <p14:sldId id="279"/>
            <p14:sldId id="285"/>
            <p14:sldId id="281"/>
            <p14:sldId id="280"/>
            <p14:sldId id="257"/>
            <p14:sldId id="282"/>
            <p14:sldId id="283"/>
            <p14:sldId id="284"/>
          </p14:sldIdLst>
        </p14:section>
        <p14:section name="Weitere Informatione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2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B4915E-0590-49DA-970F-1EF5B013EBE4}" type="datetime1">
              <a:rPr lang="de-DE" smtClean="0"/>
              <a:t>13.10.2020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38DC-652E-4005-8AED-5AD26BEB2544}" type="datetime1">
              <a:rPr lang="de-DE" smtClean="0"/>
              <a:pPr/>
              <a:t>13.10.2020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60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7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00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34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215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303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80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Textmasterformate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EBEB103-AD33-4173-83C1-72D65B12E924}" type="datetime1">
              <a:rPr lang="de-DE" noProof="0" smtClean="0"/>
              <a:t>13.10.2020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1E631AE-9C9C-4876-AEEF-18EAF400C0F4}" type="datetime1">
              <a:rPr lang="de-DE" noProof="0" smtClean="0"/>
              <a:t>13.10.2020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Willkommen bei </a:t>
            </a:r>
            <a:r>
              <a:rPr lang="de-DE" sz="4800" dirty="0" smtClean="0">
                <a:solidFill>
                  <a:schemeClr val="bg1"/>
                </a:solidFill>
              </a:rPr>
              <a:t>KOMRO GRS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+mj-lt"/>
              </a:rPr>
              <a:t>Übersicht der </a:t>
            </a:r>
            <a:r>
              <a:rPr lang="de-DE" sz="2400" dirty="0" smtClean="0">
                <a:solidFill>
                  <a:schemeClr val="bg1"/>
                </a:solidFill>
                <a:latin typeface="+mj-lt"/>
              </a:rPr>
              <a:t>KOMRO GRS in Docker Umgebung </a:t>
            </a:r>
            <a:endParaRPr lang="de-DE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/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Docker-</a:t>
            </a:r>
            <a:r>
              <a:rPr lang="de-D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compose</a:t>
            </a:r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D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up</a:t>
            </a:r>
            <a:r>
              <a:rPr lang="de-DE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 Erfolgreich!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450" y="1223010"/>
            <a:ext cx="76104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1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113" cy="640080"/>
          </a:xfrm>
        </p:spPr>
        <p:txBody>
          <a:bodyPr rtlCol="0">
            <a:noAutofit/>
          </a:bodyPr>
          <a:lstStyle/>
          <a:p>
            <a:pPr rtl="0"/>
            <a:r>
              <a:rPr lang="de-D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Komro</a:t>
            </a:r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Broker Architektur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56" y="1216797"/>
            <a:ext cx="9750830" cy="533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Überblick der Implementierung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733" y="1222184"/>
            <a:ext cx="8412481" cy="524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Beschreibung der benötigten Skripten </a:t>
            </a:r>
            <a:endParaRPr lang="en-IN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07072" cy="494915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Insgesamt sollten fünf Skripte ausgeführt </a:t>
            </a:r>
            <a:r>
              <a:rPr lang="de-DE" dirty="0" smtClean="0"/>
              <a:t>werden, </a:t>
            </a:r>
            <a:r>
              <a:rPr lang="de-DE" dirty="0"/>
              <a:t>nämlich: 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smtClean="0"/>
              <a:t>subscriber_db.py</a:t>
            </a:r>
            <a:r>
              <a:rPr lang="de-DE" dirty="0" smtClean="0"/>
              <a:t> </a:t>
            </a:r>
            <a:r>
              <a:rPr lang="de-DE" dirty="0"/>
              <a:t>– verantwortlich für das Abonnieren und Speichern von </a:t>
            </a:r>
            <a:r>
              <a:rPr lang="de-DE" dirty="0" err="1"/>
              <a:t>Geoloc</a:t>
            </a:r>
            <a:r>
              <a:rPr lang="de-DE" dirty="0"/>
              <a:t>-Ergebnissen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 smtClean="0"/>
              <a:t>resolver.py-</a:t>
            </a:r>
            <a:r>
              <a:rPr lang="en-IN" dirty="0" smtClean="0"/>
              <a:t> </a:t>
            </a:r>
            <a:r>
              <a:rPr lang="de-DE" dirty="0"/>
              <a:t>verantwortlich für die Auflösung/Konvertierung von </a:t>
            </a:r>
            <a:r>
              <a:rPr lang="de-DE" dirty="0" err="1" smtClean="0"/>
              <a:t>Geoloc</a:t>
            </a:r>
            <a:r>
              <a:rPr lang="de-DE" dirty="0" smtClean="0"/>
              <a:t>-Daten </a:t>
            </a:r>
            <a:r>
              <a:rPr lang="de-DE" dirty="0"/>
              <a:t>in </a:t>
            </a:r>
            <a:r>
              <a:rPr lang="de-DE" dirty="0" err="1"/>
              <a:t>Geoloc</a:t>
            </a:r>
            <a:r>
              <a:rPr lang="de-DE" dirty="0"/>
              <a:t>-Ergebnisse wie </a:t>
            </a:r>
            <a:r>
              <a:rPr lang="de-DE" dirty="0" err="1"/>
              <a:t>lat</a:t>
            </a:r>
            <a:r>
              <a:rPr lang="de-DE" dirty="0"/>
              <a:t> und </a:t>
            </a:r>
            <a:r>
              <a:rPr lang="de-DE" dirty="0" err="1"/>
              <a:t>long</a:t>
            </a:r>
            <a:r>
              <a:rPr lang="de-DE" dirty="0"/>
              <a:t> (zusammen mit ihren Fehlern).</a:t>
            </a:r>
            <a:endParaRPr lang="en-I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 smtClean="0"/>
              <a:t>resolver_ecef.py-</a:t>
            </a:r>
            <a:r>
              <a:rPr lang="en-IN" dirty="0" smtClean="0"/>
              <a:t> </a:t>
            </a:r>
            <a:r>
              <a:rPr lang="de-DE" dirty="0"/>
              <a:t>verantwortlich für die Auflösung/Konvertierung von </a:t>
            </a:r>
            <a:r>
              <a:rPr lang="de-DE" dirty="0" err="1"/>
              <a:t>Geoloc</a:t>
            </a:r>
            <a:r>
              <a:rPr lang="de-DE" dirty="0"/>
              <a:t>-Daten in </a:t>
            </a:r>
            <a:r>
              <a:rPr lang="de-DE" dirty="0" err="1"/>
              <a:t>Geoloc</a:t>
            </a:r>
            <a:r>
              <a:rPr lang="de-DE" dirty="0"/>
              <a:t>-Ergebnisse wie </a:t>
            </a:r>
            <a:r>
              <a:rPr lang="de-DE" dirty="0" err="1" smtClean="0"/>
              <a:t>lat</a:t>
            </a:r>
            <a:r>
              <a:rPr lang="de-DE" dirty="0" smtClean="0"/>
              <a:t>, </a:t>
            </a:r>
            <a:r>
              <a:rPr lang="de-DE" dirty="0" err="1" smtClean="0"/>
              <a:t>long</a:t>
            </a:r>
            <a:r>
              <a:rPr lang="de-DE" dirty="0" smtClean="0"/>
              <a:t> und Alt </a:t>
            </a:r>
            <a:r>
              <a:rPr lang="de-DE" dirty="0"/>
              <a:t>(zusammen mit ihren Fehlern).</a:t>
            </a:r>
            <a:endParaRPr lang="en-I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 smtClean="0"/>
              <a:t>http_request_tektelic.py-</a:t>
            </a:r>
            <a:r>
              <a:rPr lang="en-IN" dirty="0" smtClean="0"/>
              <a:t> </a:t>
            </a:r>
            <a:r>
              <a:rPr lang="de-DE" dirty="0"/>
              <a:t>verantwortlich für die Anforderung von </a:t>
            </a:r>
            <a:r>
              <a:rPr lang="de-DE" dirty="0" err="1"/>
              <a:t>Geoloc</a:t>
            </a:r>
            <a:r>
              <a:rPr lang="de-DE" dirty="0"/>
              <a:t>-Ergebnissen von </a:t>
            </a:r>
            <a:r>
              <a:rPr lang="de-DE" dirty="0" err="1"/>
              <a:t>Tektelic</a:t>
            </a:r>
            <a:r>
              <a:rPr lang="de-DE" dirty="0"/>
              <a:t> GRS über HTTP</a:t>
            </a:r>
            <a:endParaRPr lang="en-I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1" dirty="0" smtClean="0"/>
              <a:t>http_request_semtech.py-</a:t>
            </a:r>
            <a:r>
              <a:rPr lang="en-IN" dirty="0" smtClean="0"/>
              <a:t> </a:t>
            </a:r>
            <a:r>
              <a:rPr lang="de-DE" dirty="0"/>
              <a:t>verantwortlich für die Anforderung von </a:t>
            </a:r>
            <a:r>
              <a:rPr lang="de-DE" dirty="0" err="1"/>
              <a:t>Geoloc</a:t>
            </a:r>
            <a:r>
              <a:rPr lang="de-DE" dirty="0"/>
              <a:t>-Ergebnissen von </a:t>
            </a:r>
            <a:r>
              <a:rPr lang="de-DE" dirty="0" err="1" smtClean="0"/>
              <a:t>Semtech</a:t>
            </a:r>
            <a:r>
              <a:rPr lang="de-DE" dirty="0" smtClean="0"/>
              <a:t> </a:t>
            </a:r>
            <a:r>
              <a:rPr lang="de-DE" dirty="0"/>
              <a:t>GRS über </a:t>
            </a:r>
            <a:r>
              <a:rPr lang="de-DE" dirty="0" smtClean="0"/>
              <a:t>HTTP</a:t>
            </a:r>
          </a:p>
          <a:p>
            <a:r>
              <a:rPr lang="de-DE" b="1" dirty="0" smtClean="0"/>
              <a:t>Hinweis</a:t>
            </a:r>
            <a:r>
              <a:rPr lang="de-DE" dirty="0" smtClean="0"/>
              <a:t>: In jede Skript, sollte die ausgewählte ‚Device Adresse‘ eingetragen werden oder kann man auch für alle einzelne Geräte, die im </a:t>
            </a:r>
            <a:r>
              <a:rPr lang="de-DE" dirty="0" err="1" smtClean="0"/>
              <a:t>Postgresql</a:t>
            </a:r>
            <a:r>
              <a:rPr lang="de-DE" dirty="0" smtClean="0"/>
              <a:t> DB liegt, resolvieren lassen.</a:t>
            </a:r>
          </a:p>
          <a:p>
            <a:r>
              <a:rPr lang="de-DE" dirty="0" smtClean="0"/>
              <a:t>In allen Skripten die </a:t>
            </a:r>
            <a:r>
              <a:rPr lang="de-DE" dirty="0" err="1" smtClean="0"/>
              <a:t>PortNummer</a:t>
            </a:r>
            <a:r>
              <a:rPr lang="de-DE" dirty="0" smtClean="0"/>
              <a:t>, IP </a:t>
            </a:r>
            <a:r>
              <a:rPr lang="de-DE" dirty="0" err="1" smtClean="0"/>
              <a:t>Addresse</a:t>
            </a:r>
            <a:r>
              <a:rPr lang="de-DE" dirty="0" smtClean="0"/>
              <a:t>, Benutzername, Passwort </a:t>
            </a:r>
            <a:r>
              <a:rPr lang="de-DE" dirty="0" smtClean="0"/>
              <a:t>und API Token müssen überprüft </a:t>
            </a:r>
            <a:r>
              <a:rPr lang="de-DE" dirty="0" smtClean="0"/>
              <a:t>werden (für </a:t>
            </a:r>
            <a:r>
              <a:rPr lang="de-DE" dirty="0" err="1" smtClean="0"/>
              <a:t>PostgreSQL</a:t>
            </a:r>
            <a:r>
              <a:rPr lang="de-DE" dirty="0" smtClean="0"/>
              <a:t> DB, </a:t>
            </a:r>
            <a:r>
              <a:rPr lang="de-DE" dirty="0" err="1" smtClean="0"/>
              <a:t>Geoloc</a:t>
            </a:r>
            <a:r>
              <a:rPr lang="de-DE" dirty="0" smtClean="0"/>
              <a:t> Broker, </a:t>
            </a:r>
            <a:r>
              <a:rPr lang="de-DE" dirty="0" err="1" smtClean="0"/>
              <a:t>Tektelic</a:t>
            </a:r>
            <a:r>
              <a:rPr lang="de-DE" dirty="0" smtClean="0"/>
              <a:t> GRS &amp; </a:t>
            </a:r>
            <a:r>
              <a:rPr lang="de-DE" dirty="0" err="1" smtClean="0"/>
              <a:t>Semtech</a:t>
            </a:r>
            <a:r>
              <a:rPr lang="de-DE" dirty="0" smtClean="0"/>
              <a:t> GRS)!</a:t>
            </a:r>
          </a:p>
          <a:p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6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Erforderliche </a:t>
            </a:r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Pakete (requirements.txt)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numpy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== 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1.17.3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scipy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== 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1.3.1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cython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== 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0.29.21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pandas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== 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1.0.5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== 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1.3.18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paho-mqtt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== 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1.5.0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psycopg2 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== 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2.8.5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six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== 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1.15.0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requests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== 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2.24.0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pyproj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== 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2.6.1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statistics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== 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1.0.3.5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matplotlib</a:t>
            </a:r>
            <a:r>
              <a:rPr lang="de-DE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== 3.2.2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Dockerfile</a:t>
            </a:r>
            <a:endParaRPr lang="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Inhaltsplatzhalter 17"/>
          <p:cNvSpPr txBox="1">
            <a:spLocks/>
          </p:cNvSpPr>
          <p:nvPr/>
        </p:nvSpPr>
        <p:spPr>
          <a:xfrm>
            <a:off x="541609" y="1336619"/>
            <a:ext cx="11154397" cy="5055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0"/>
              </a:spcAft>
              <a:buNone/>
            </a:pPr>
            <a:endParaRPr lang="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82" y="1336619"/>
            <a:ext cx="71818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de-D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de-D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ocker-compose.yml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3744419" y="1276729"/>
            <a:ext cx="4604295" cy="51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Docker Image Aufgebaut (</a:t>
            </a:r>
            <a:r>
              <a:rPr lang="de-DE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Konti</a:t>
            </a:r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.)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21206" y="1417529"/>
            <a:ext cx="112107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Successfully built </a:t>
            </a:r>
            <a:r>
              <a:rPr lang="en-IN" dirty="0" err="1"/>
              <a:t>numpy</a:t>
            </a:r>
            <a:r>
              <a:rPr lang="en-IN" dirty="0"/>
              <a:t> </a:t>
            </a:r>
            <a:r>
              <a:rPr lang="en-IN" dirty="0" err="1"/>
              <a:t>scipy</a:t>
            </a:r>
            <a:r>
              <a:rPr lang="en-IN" dirty="0"/>
              <a:t> pandas </a:t>
            </a:r>
            <a:r>
              <a:rPr lang="en-IN" dirty="0" err="1"/>
              <a:t>sqlalchemy</a:t>
            </a:r>
            <a:r>
              <a:rPr lang="en-IN" dirty="0"/>
              <a:t> </a:t>
            </a:r>
            <a:r>
              <a:rPr lang="en-IN" dirty="0" err="1"/>
              <a:t>paho-mqtt</a:t>
            </a:r>
            <a:r>
              <a:rPr lang="en-IN" dirty="0"/>
              <a:t> psycopg2 </a:t>
            </a:r>
            <a:r>
              <a:rPr lang="en-IN" dirty="0" err="1"/>
              <a:t>pyproj</a:t>
            </a:r>
            <a:r>
              <a:rPr lang="en-IN" dirty="0"/>
              <a:t> statistics </a:t>
            </a:r>
            <a:r>
              <a:rPr lang="en-IN" dirty="0" err="1"/>
              <a:t>matplotlib</a:t>
            </a:r>
            <a:r>
              <a:rPr lang="en-IN" dirty="0"/>
              <a:t> </a:t>
            </a:r>
            <a:r>
              <a:rPr lang="en-IN" dirty="0" err="1"/>
              <a:t>kiwisolver</a:t>
            </a:r>
            <a:endParaRPr lang="en-IN" dirty="0"/>
          </a:p>
          <a:p>
            <a:r>
              <a:rPr lang="en-IN" dirty="0"/>
              <a:t>Installing collected packages: </a:t>
            </a:r>
            <a:r>
              <a:rPr lang="en-IN" dirty="0" err="1"/>
              <a:t>numpy</a:t>
            </a:r>
            <a:r>
              <a:rPr lang="en-IN" dirty="0"/>
              <a:t>, </a:t>
            </a:r>
            <a:r>
              <a:rPr lang="en-IN" dirty="0" err="1"/>
              <a:t>scipy</a:t>
            </a:r>
            <a:r>
              <a:rPr lang="en-IN" dirty="0"/>
              <a:t>, </a:t>
            </a:r>
            <a:r>
              <a:rPr lang="en-IN" dirty="0" err="1"/>
              <a:t>cython</a:t>
            </a:r>
            <a:r>
              <a:rPr lang="en-IN" dirty="0"/>
              <a:t>, six, python-</a:t>
            </a:r>
            <a:r>
              <a:rPr lang="en-IN" dirty="0" err="1"/>
              <a:t>dateutil</a:t>
            </a:r>
            <a:r>
              <a:rPr lang="en-IN" dirty="0"/>
              <a:t>, </a:t>
            </a:r>
            <a:r>
              <a:rPr lang="en-IN" dirty="0" err="1"/>
              <a:t>pytz</a:t>
            </a:r>
            <a:r>
              <a:rPr lang="en-IN" dirty="0"/>
              <a:t>, pandas, </a:t>
            </a:r>
            <a:r>
              <a:rPr lang="en-IN" dirty="0" err="1"/>
              <a:t>sqlalchemy</a:t>
            </a:r>
            <a:r>
              <a:rPr lang="en-IN" dirty="0"/>
              <a:t>, </a:t>
            </a:r>
            <a:r>
              <a:rPr lang="en-IN" dirty="0" err="1"/>
              <a:t>paho-mqtt</a:t>
            </a:r>
            <a:r>
              <a:rPr lang="en-IN" dirty="0"/>
              <a:t>, psycopg2, </a:t>
            </a:r>
            <a:r>
              <a:rPr lang="en-IN" dirty="0" err="1"/>
              <a:t>chardet</a:t>
            </a:r>
            <a:r>
              <a:rPr lang="en-IN" dirty="0"/>
              <a:t>, urllib3, </a:t>
            </a:r>
            <a:r>
              <a:rPr lang="en-IN" dirty="0" err="1"/>
              <a:t>certifi</a:t>
            </a:r>
            <a:r>
              <a:rPr lang="en-IN" dirty="0"/>
              <a:t>, </a:t>
            </a:r>
            <a:r>
              <a:rPr lang="en-IN" dirty="0" err="1"/>
              <a:t>idna</a:t>
            </a:r>
            <a:r>
              <a:rPr lang="en-IN" dirty="0"/>
              <a:t>, requests, </a:t>
            </a:r>
            <a:r>
              <a:rPr lang="en-IN" dirty="0" err="1"/>
              <a:t>pyproj</a:t>
            </a:r>
            <a:r>
              <a:rPr lang="en-IN" dirty="0"/>
              <a:t>, </a:t>
            </a:r>
            <a:r>
              <a:rPr lang="en-IN" dirty="0" err="1"/>
              <a:t>docutils</a:t>
            </a:r>
            <a:r>
              <a:rPr lang="en-IN" dirty="0"/>
              <a:t>, statistics, cycler, </a:t>
            </a:r>
            <a:r>
              <a:rPr lang="en-IN" dirty="0" err="1"/>
              <a:t>kiwisolver</a:t>
            </a:r>
            <a:r>
              <a:rPr lang="en-IN" dirty="0"/>
              <a:t>, </a:t>
            </a:r>
            <a:r>
              <a:rPr lang="en-IN" dirty="0" err="1"/>
              <a:t>pyparsing</a:t>
            </a:r>
            <a:r>
              <a:rPr lang="en-IN" dirty="0"/>
              <a:t>, </a:t>
            </a:r>
            <a:r>
              <a:rPr lang="en-IN" dirty="0" err="1" smtClean="0"/>
              <a:t>matplotlib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Successfully installed certifi-2020.6.20 chardet-3.0.4 cycler-0.10.0 cython-0.29.21 docutils-0.16 idna-2.10 kiwisolver-1.2.0 matplotlib-3.2.2 numpy-1.17.3 paho-mqtt-1.5.0 pandas-1.0.5 psycopg2-2.8.5 pyparsing-2.4.7 pyproj-2.6.1 python-dateutil-2.8.1 pytz-2020.1 requests-2.24.0 scipy-1.3.1 six-1.15.0 sqlalchemy-1.3.18 statistics-1.0.3.5 </a:t>
            </a:r>
            <a:r>
              <a:rPr lang="en-IN" dirty="0" smtClean="0"/>
              <a:t>urllib3-1.25.10</a:t>
            </a:r>
          </a:p>
          <a:p>
            <a:endParaRPr lang="en-IN" dirty="0"/>
          </a:p>
          <a:p>
            <a:r>
              <a:rPr lang="en-IN" dirty="0"/>
              <a:t>Removing intermediate container 702a96302a56</a:t>
            </a:r>
          </a:p>
          <a:p>
            <a:r>
              <a:rPr lang="en-IN" dirty="0"/>
              <a:t> ---&gt; 7dd5606953c2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862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Docker Image </a:t>
            </a:r>
            <a:r>
              <a:rPr lang="de-DE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Aufgebaut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521207" y="1296759"/>
            <a:ext cx="112279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Step </a:t>
            </a:r>
            <a:r>
              <a:rPr lang="en-IN" dirty="0"/>
              <a:t>9/10 : EXPOSE </a:t>
            </a:r>
            <a:r>
              <a:rPr lang="en-IN" dirty="0" smtClean="0"/>
              <a:t>5432</a:t>
            </a:r>
          </a:p>
          <a:p>
            <a:r>
              <a:rPr lang="en-IN" dirty="0"/>
              <a:t>---&gt; Running in c5836ed3296d</a:t>
            </a:r>
          </a:p>
          <a:p>
            <a:r>
              <a:rPr lang="en-IN" dirty="0"/>
              <a:t>Removing intermediate container c5836ed3296d</a:t>
            </a:r>
          </a:p>
          <a:p>
            <a:r>
              <a:rPr lang="en-IN" dirty="0"/>
              <a:t> ---&gt; </a:t>
            </a:r>
            <a:r>
              <a:rPr lang="en-IN" dirty="0" smtClean="0"/>
              <a:t>fe8c19c0b7f0</a:t>
            </a:r>
          </a:p>
          <a:p>
            <a:endParaRPr lang="en-IN" dirty="0"/>
          </a:p>
          <a:p>
            <a:r>
              <a:rPr lang="en-IN" dirty="0"/>
              <a:t>Step 10/10 : CMD ["python3", "/app/subscriber_db.py", "/app/resolver.py", "/app/resolver_ecef.py", "/app/http_request_tektelic.py", "/app/http_request_semtech.py"]</a:t>
            </a:r>
          </a:p>
          <a:p>
            <a:r>
              <a:rPr lang="en-IN" dirty="0"/>
              <a:t> ---&gt; Running in d31d8dde7089</a:t>
            </a:r>
          </a:p>
          <a:p>
            <a:r>
              <a:rPr lang="en-IN" dirty="0"/>
              <a:t>Removing intermediate container d31d8dde7089</a:t>
            </a:r>
          </a:p>
          <a:p>
            <a:r>
              <a:rPr lang="en-IN" dirty="0"/>
              <a:t> ---&gt; </a:t>
            </a:r>
            <a:r>
              <a:rPr lang="en-IN" dirty="0" smtClean="0"/>
              <a:t>b853992757df</a:t>
            </a:r>
          </a:p>
          <a:p>
            <a:endParaRPr lang="en-IN" dirty="0"/>
          </a:p>
          <a:p>
            <a:r>
              <a:rPr lang="en-IN" dirty="0"/>
              <a:t>Successfully built b853992757df</a:t>
            </a:r>
          </a:p>
          <a:p>
            <a:r>
              <a:rPr lang="en-IN" dirty="0"/>
              <a:t>Successfully tagged </a:t>
            </a:r>
            <a:r>
              <a:rPr lang="en-IN" dirty="0" err="1" smtClean="0"/>
              <a:t>komrogrs-docker:latest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SECURITY WARNING: You are building a Docker image from Windows against a non-Windows Docker host. All files and directories added to build context will have '-</a:t>
            </a:r>
            <a:r>
              <a:rPr lang="en-IN" dirty="0" err="1"/>
              <a:t>rwxr</a:t>
            </a:r>
            <a:r>
              <a:rPr lang="en-IN" dirty="0"/>
              <a:t>-</a:t>
            </a:r>
            <a:r>
              <a:rPr lang="en-IN" dirty="0" err="1"/>
              <a:t>xr</a:t>
            </a:r>
            <a:r>
              <a:rPr lang="en-IN" dirty="0"/>
              <a:t>-x' permissions. It is recommended to double check and reset permissions for sensitive files and directories.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5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kommenD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0_TF10001108.potx" id="{757FD0D8-8A59-4BC4-90CE-49F6654C71A8}" vid="{8DDB88D7-B477-4043-BB94-B17E4F46CA8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Willkommen bei PowerPoint 2016</Template>
  <TotalTime>0</TotalTime>
  <Words>429</Words>
  <Application>Microsoft Office PowerPoint</Application>
  <PresentationFormat>Breitbild</PresentationFormat>
  <Paragraphs>65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WillkommenDok</vt:lpstr>
      <vt:lpstr>Willkommen bei KOMRO GRS</vt:lpstr>
      <vt:lpstr>Komro Broker Architektur</vt:lpstr>
      <vt:lpstr>Überblick der Implementierung</vt:lpstr>
      <vt:lpstr>Beschreibung der benötigten Skripten </vt:lpstr>
      <vt:lpstr>Erforderliche Pakete (requirements.txt)</vt:lpstr>
      <vt:lpstr>Dockerfile</vt:lpstr>
      <vt:lpstr>docker-compose.yml</vt:lpstr>
      <vt:lpstr>Docker Image Aufgebaut (Konti.)</vt:lpstr>
      <vt:lpstr>Docker Image Aufgebaut</vt:lpstr>
      <vt:lpstr>Docker-compose up- Erfolgreich!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2020-10-13T07:26:57Z</dcterms:created>
  <dcterms:modified xsi:type="dcterms:W3CDTF">2020-10-13T14:01:43Z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