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8" r:id="rId1"/>
  </p:sldMasterIdLst>
  <p:sldIdLst>
    <p:sldId id="256" r:id="rId2"/>
    <p:sldId id="257" r:id="rId3"/>
    <p:sldId id="258" r:id="rId4"/>
    <p:sldId id="259" r:id="rId5"/>
    <p:sldId id="260" r:id="rId6"/>
    <p:sldId id="261" r:id="rId7"/>
    <p:sldId id="262"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0" clrIdx="0">
    <p:extLst>
      <p:ext uri="{19B8F6BF-5375-455C-9EA6-DF929625EA0E}">
        <p15:presenceInfo xmlns:p15="http://schemas.microsoft.com/office/powerpoint/2012/main" userId="Windows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53" autoAdjust="0"/>
    <p:restoredTop sz="94660"/>
  </p:normalViewPr>
  <p:slideViewPr>
    <p:cSldViewPr snapToGrid="0">
      <p:cViewPr varScale="1">
        <p:scale>
          <a:sx n="80" d="100"/>
          <a:sy n="80" d="100"/>
        </p:scale>
        <p:origin x="120" y="7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DF1CBBF-3393-440A-8355-A550283F17D8}" type="datetimeFigureOut">
              <a:rPr lang="en-US" smtClean="0"/>
              <a:t>4/3/2019</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3BEB01C-0E06-4055-8F15-8CFA67E5F45B}"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83538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DF1CBBF-3393-440A-8355-A550283F17D8}" type="datetimeFigureOut">
              <a:rPr lang="en-US" smtClean="0"/>
              <a:t>4/3/2019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EB01C-0E06-4055-8F15-8CFA67E5F45B}" type="slidenum">
              <a:rPr lang="en-US" smtClean="0"/>
              <a:t>‹#›</a:t>
            </a:fld>
            <a:endParaRPr lang="en-US"/>
          </a:p>
        </p:txBody>
      </p:sp>
    </p:spTree>
    <p:extLst>
      <p:ext uri="{BB962C8B-B14F-4D97-AF65-F5344CB8AC3E}">
        <p14:creationId xmlns:p14="http://schemas.microsoft.com/office/powerpoint/2010/main" val="626487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DF1CBBF-3393-440A-8355-A550283F17D8}" type="datetimeFigureOut">
              <a:rPr lang="en-US" smtClean="0"/>
              <a:t>4/3/2019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EB01C-0E06-4055-8F15-8CFA67E5F45B}" type="slidenum">
              <a:rPr lang="en-US" smtClean="0"/>
              <a:t>‹#›</a:t>
            </a:fld>
            <a:endParaRPr lang="en-US"/>
          </a:p>
        </p:txBody>
      </p:sp>
    </p:spTree>
    <p:extLst>
      <p:ext uri="{BB962C8B-B14F-4D97-AF65-F5344CB8AC3E}">
        <p14:creationId xmlns:p14="http://schemas.microsoft.com/office/powerpoint/2010/main" val="2148944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DF1CBBF-3393-440A-8355-A550283F17D8}" type="datetimeFigureOut">
              <a:rPr lang="en-US" smtClean="0"/>
              <a:t>4/3/2019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EB01C-0E06-4055-8F15-8CFA67E5F45B}" type="slidenum">
              <a:rPr lang="en-US" smtClean="0"/>
              <a:t>‹#›</a:t>
            </a:fld>
            <a:endParaRPr lang="en-US"/>
          </a:p>
        </p:txBody>
      </p:sp>
    </p:spTree>
    <p:extLst>
      <p:ext uri="{BB962C8B-B14F-4D97-AF65-F5344CB8AC3E}">
        <p14:creationId xmlns:p14="http://schemas.microsoft.com/office/powerpoint/2010/main" val="3726358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DF1CBBF-3393-440A-8355-A550283F17D8}" type="datetimeFigureOut">
              <a:rPr lang="en-US" smtClean="0"/>
              <a:t>4/3/2019</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3BEB01C-0E06-4055-8F15-8CFA67E5F45B}"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23510811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DF1CBBF-3393-440A-8355-A550283F17D8}" type="datetimeFigureOut">
              <a:rPr lang="en-US" smtClean="0"/>
              <a:t>4/3/2019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EB01C-0E06-4055-8F15-8CFA67E5F45B}" type="slidenum">
              <a:rPr lang="en-US" smtClean="0"/>
              <a:t>‹#›</a:t>
            </a:fld>
            <a:endParaRPr lang="en-US"/>
          </a:p>
        </p:txBody>
      </p:sp>
    </p:spTree>
    <p:extLst>
      <p:ext uri="{BB962C8B-B14F-4D97-AF65-F5344CB8AC3E}">
        <p14:creationId xmlns:p14="http://schemas.microsoft.com/office/powerpoint/2010/main" val="455241821"/>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DF1CBBF-3393-440A-8355-A550283F17D8}" type="datetimeFigureOut">
              <a:rPr lang="en-US" smtClean="0"/>
              <a:t>4/3/2019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BEB01C-0E06-4055-8F15-8CFA67E5F45B}" type="slidenum">
              <a:rPr lang="en-US" smtClean="0"/>
              <a:t>‹#›</a:t>
            </a:fld>
            <a:endParaRPr lang="en-US"/>
          </a:p>
        </p:txBody>
      </p:sp>
    </p:spTree>
    <p:extLst>
      <p:ext uri="{BB962C8B-B14F-4D97-AF65-F5344CB8AC3E}">
        <p14:creationId xmlns:p14="http://schemas.microsoft.com/office/powerpoint/2010/main" val="580906281"/>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DF1CBBF-3393-440A-8355-A550283F17D8}" type="datetimeFigureOut">
              <a:rPr lang="en-US" smtClean="0"/>
              <a:t>4/3/2019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BEB01C-0E06-4055-8F15-8CFA67E5F45B}" type="slidenum">
              <a:rPr lang="en-US" smtClean="0"/>
              <a:t>‹#›</a:t>
            </a:fld>
            <a:endParaRPr lang="en-US"/>
          </a:p>
        </p:txBody>
      </p:sp>
    </p:spTree>
    <p:extLst>
      <p:ext uri="{BB962C8B-B14F-4D97-AF65-F5344CB8AC3E}">
        <p14:creationId xmlns:p14="http://schemas.microsoft.com/office/powerpoint/2010/main" val="1629444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F1CBBF-3393-440A-8355-A550283F17D8}" type="datetimeFigureOut">
              <a:rPr lang="en-US" smtClean="0"/>
              <a:t>4/3/2019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BEB01C-0E06-4055-8F15-8CFA67E5F45B}" type="slidenum">
              <a:rPr lang="en-US" smtClean="0"/>
              <a:t>‹#›</a:t>
            </a:fld>
            <a:endParaRPr lang="en-US"/>
          </a:p>
        </p:txBody>
      </p:sp>
    </p:spTree>
    <p:extLst>
      <p:ext uri="{BB962C8B-B14F-4D97-AF65-F5344CB8AC3E}">
        <p14:creationId xmlns:p14="http://schemas.microsoft.com/office/powerpoint/2010/main" val="3169344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65051" y="6375679"/>
            <a:ext cx="1233355" cy="348462"/>
          </a:xfrm>
        </p:spPr>
        <p:txBody>
          <a:bodyPr/>
          <a:lstStyle/>
          <a:p>
            <a:fld id="{9DF1CBBF-3393-440A-8355-A550283F17D8}" type="datetimeFigureOut">
              <a:rPr lang="en-US" smtClean="0"/>
              <a:t>4/3/2019</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73BEB01C-0E06-4055-8F15-8CFA67E5F45B}"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10283910"/>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65950" y="6375679"/>
            <a:ext cx="1232456" cy="348462"/>
          </a:xfrm>
        </p:spPr>
        <p:txBody>
          <a:bodyPr/>
          <a:lstStyle/>
          <a:p>
            <a:fld id="{9DF1CBBF-3393-440A-8355-A550283F17D8}" type="datetimeFigureOut">
              <a:rPr lang="en-US" smtClean="0"/>
              <a:t>4/3/2019</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73BEB01C-0E06-4055-8F15-8CFA67E5F45B}" type="slidenum">
              <a:rPr lang="en-US" smtClean="0"/>
              <a:t>‹#›</a:t>
            </a:fld>
            <a:endParaRPr lang="en-US"/>
          </a:p>
        </p:txBody>
      </p:sp>
    </p:spTree>
    <p:extLst>
      <p:ext uri="{BB962C8B-B14F-4D97-AF65-F5344CB8AC3E}">
        <p14:creationId xmlns:p14="http://schemas.microsoft.com/office/powerpoint/2010/main" val="1945872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DF1CBBF-3393-440A-8355-A550283F17D8}" type="datetimeFigureOut">
              <a:rPr lang="en-US" smtClean="0"/>
              <a:t>4/3/2019</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3BEB01C-0E06-4055-8F15-8CFA67E5F45B}"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00715538"/>
      </p:ext>
    </p:extLst>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800" dirty="0" smtClean="0"/>
              <a:t>GROUP PROJECT #1</a:t>
            </a:r>
            <a:br>
              <a:rPr lang="en-US" sz="2800" dirty="0" smtClean="0"/>
            </a:br>
            <a:r>
              <a:rPr lang="en-US" sz="1100" dirty="0" smtClean="0"/>
              <a:t>CSIS3280 WEB SCRIPTING</a:t>
            </a:r>
            <a:endParaRPr lang="en-US" sz="1100" dirty="0"/>
          </a:p>
        </p:txBody>
      </p:sp>
      <p:sp>
        <p:nvSpPr>
          <p:cNvPr id="3" name="Subtitle 2"/>
          <p:cNvSpPr>
            <a:spLocks noGrp="1"/>
          </p:cNvSpPr>
          <p:nvPr>
            <p:ph type="subTitle" idx="1"/>
          </p:nvPr>
        </p:nvSpPr>
        <p:spPr>
          <a:xfrm>
            <a:off x="2064189" y="5625724"/>
            <a:ext cx="8045373" cy="1030538"/>
          </a:xfrm>
        </p:spPr>
        <p:txBody>
          <a:bodyPr>
            <a:normAutofit fontScale="92500" lnSpcReduction="20000"/>
          </a:bodyPr>
          <a:lstStyle/>
          <a:p>
            <a:r>
              <a:rPr lang="en-CA" dirty="0" smtClean="0"/>
              <a:t>300234287 Matthew </a:t>
            </a:r>
            <a:r>
              <a:rPr lang="en-CA" dirty="0" err="1" smtClean="0"/>
              <a:t>Dyrndahl</a:t>
            </a:r>
            <a:endParaRPr lang="en-CA" dirty="0" smtClean="0"/>
          </a:p>
          <a:p>
            <a:r>
              <a:rPr lang="en-CA" dirty="0" smtClean="0"/>
              <a:t>300303595 </a:t>
            </a:r>
            <a:r>
              <a:rPr lang="en-CA" dirty="0" err="1" smtClean="0"/>
              <a:t>Tsz</a:t>
            </a:r>
            <a:r>
              <a:rPr lang="en-CA" dirty="0" smtClean="0"/>
              <a:t> </a:t>
            </a:r>
            <a:r>
              <a:rPr lang="en-CA" dirty="0"/>
              <a:t>Yang </a:t>
            </a:r>
            <a:r>
              <a:rPr lang="en-CA" dirty="0" smtClean="0"/>
              <a:t>Wong</a:t>
            </a:r>
          </a:p>
          <a:p>
            <a:r>
              <a:rPr lang="en-CA" dirty="0" smtClean="0"/>
              <a:t>300296183 </a:t>
            </a:r>
            <a:r>
              <a:rPr lang="en-CA" dirty="0" err="1"/>
              <a:t>Hyewon</a:t>
            </a:r>
            <a:r>
              <a:rPr lang="en-CA" dirty="0"/>
              <a:t> </a:t>
            </a:r>
            <a:r>
              <a:rPr lang="en-CA" dirty="0" err="1"/>
              <a:t>Joo</a:t>
            </a:r>
            <a:endParaRPr lang="en-US" dirty="0"/>
          </a:p>
          <a:p>
            <a:endParaRPr lang="en-CA" dirty="0" smtClean="0"/>
          </a:p>
          <a:p>
            <a:endParaRPr lang="en-US" dirty="0"/>
          </a:p>
        </p:txBody>
      </p:sp>
    </p:spTree>
    <p:extLst>
      <p:ext uri="{BB962C8B-B14F-4D97-AF65-F5344CB8AC3E}">
        <p14:creationId xmlns:p14="http://schemas.microsoft.com/office/powerpoint/2010/main" val="5247530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Description </a:t>
            </a:r>
          </a:p>
        </p:txBody>
      </p:sp>
      <p:sp>
        <p:nvSpPr>
          <p:cNvPr id="3" name="Content Placeholder 2"/>
          <p:cNvSpPr>
            <a:spLocks noGrp="1"/>
          </p:cNvSpPr>
          <p:nvPr>
            <p:ph idx="1"/>
          </p:nvPr>
        </p:nvSpPr>
        <p:spPr>
          <a:xfrm>
            <a:off x="1143000" y="1419726"/>
            <a:ext cx="10287000" cy="5702968"/>
          </a:xfrm>
        </p:spPr>
        <p:txBody>
          <a:bodyPr>
            <a:normAutofit fontScale="85000" lnSpcReduction="10000"/>
          </a:bodyPr>
          <a:lstStyle/>
          <a:p>
            <a:r>
              <a:rPr lang="en-CA" dirty="0"/>
              <a:t>In this paper we will describe the proposal for our group project, which includes both the function of our web application and the entities which our web app will use. We will be coding a shopping cart web application that makes use of PHP, PDO and a </a:t>
            </a:r>
            <a:r>
              <a:rPr lang="en-CA" dirty="0" err="1"/>
              <a:t>mysql</a:t>
            </a:r>
            <a:r>
              <a:rPr lang="en-CA" dirty="0"/>
              <a:t> database in order to have a functional internet shopping service. Our application will initially display a user login page, in which the user has the option of logging in, creating a new username / password combination or deleting an existing user. Once the user has logged in, the user will have the option of placing an order or viewing current and past orders. If the username and password are incorrect, the user will be prompted and reminded to insert a correct username and password. When the user chooses to view the place an order page, the user will be able to search for items, to add items which are in stock to their shopping cart, to place an order and to modify the stores currently available items using a create or delete item function; if the item is already within the stock of the shopping cart database, the user will be prompted by a notice which tells the user that the item is already in stock. In the current and past orders page, the user will be able to update or delete any orders which have been placed. The three main entities that our web application will use are user, items, and payment method. The user entity will have username and password properties in order to login, and an order property which allows the user to view any orders which have been placed. The item entity will be a simple entity </a:t>
            </a:r>
            <a:r>
              <a:rPr lang="en-CA" dirty="0" err="1"/>
              <a:t>swhich</a:t>
            </a:r>
            <a:r>
              <a:rPr lang="en-CA" dirty="0"/>
              <a:t> is able to be added to the shopping cart of the user. Finally, the order entity will have two properties, one which identifies the user in ownership of the order and another items property which contains the items present within the order. We will all work together on the functionality, but Matt will be primarily working on the user entity, </a:t>
            </a:r>
            <a:r>
              <a:rPr lang="en-CA" dirty="0" err="1"/>
              <a:t>Tsz</a:t>
            </a:r>
            <a:r>
              <a:rPr lang="en-CA" dirty="0"/>
              <a:t> will work on the </a:t>
            </a:r>
            <a:r>
              <a:rPr lang="en-CA" dirty="0" smtClean="0"/>
              <a:t>item </a:t>
            </a:r>
            <a:r>
              <a:rPr lang="en-CA" dirty="0"/>
              <a:t>entity and </a:t>
            </a:r>
            <a:r>
              <a:rPr lang="en-CA" dirty="0" err="1" smtClean="0"/>
              <a:t>Hyewon</a:t>
            </a:r>
            <a:r>
              <a:rPr lang="en-CA" dirty="0" smtClean="0"/>
              <a:t> </a:t>
            </a:r>
            <a:r>
              <a:rPr lang="en-CA" dirty="0"/>
              <a:t>will work on the </a:t>
            </a:r>
            <a:r>
              <a:rPr lang="en-CA" dirty="0" smtClean="0"/>
              <a:t>payment entity</a:t>
            </a:r>
            <a:r>
              <a:rPr lang="en-CA" dirty="0"/>
              <a:t>. We will be attempting to integrate our web application with the REST </a:t>
            </a:r>
            <a:r>
              <a:rPr lang="en-CA" dirty="0" smtClean="0"/>
              <a:t>API web </a:t>
            </a:r>
            <a:r>
              <a:rPr lang="en-CA" dirty="0"/>
              <a:t>service.</a:t>
            </a:r>
            <a:endParaRPr lang="en-US" dirty="0"/>
          </a:p>
          <a:p>
            <a:endParaRPr lang="en-US" dirty="0"/>
          </a:p>
        </p:txBody>
      </p:sp>
    </p:spTree>
    <p:extLst>
      <p:ext uri="{BB962C8B-B14F-4D97-AF65-F5344CB8AC3E}">
        <p14:creationId xmlns:p14="http://schemas.microsoft.com/office/powerpoint/2010/main" val="40206193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Diagram</a:t>
            </a:r>
          </a:p>
        </p:txBody>
      </p:sp>
      <p:pic>
        <p:nvPicPr>
          <p:cNvPr id="4" name="Content Placeholder 3" descr="C:\Users\300296183\Downloads\classdiagram_1 (1).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83039" y="1215189"/>
            <a:ext cx="10515600" cy="5342022"/>
          </a:xfrm>
          <a:prstGeom prst="rect">
            <a:avLst/>
          </a:prstGeom>
          <a:noFill/>
          <a:ln>
            <a:noFill/>
          </a:ln>
        </p:spPr>
      </p:pic>
    </p:spTree>
    <p:extLst>
      <p:ext uri="{BB962C8B-B14F-4D97-AF65-F5344CB8AC3E}">
        <p14:creationId xmlns:p14="http://schemas.microsoft.com/office/powerpoint/2010/main" val="38539797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Meeting details</a:t>
            </a:r>
            <a:endParaRPr lang="en-US" dirty="0"/>
          </a:p>
        </p:txBody>
      </p:sp>
      <p:sp>
        <p:nvSpPr>
          <p:cNvPr id="3" name="Content Placeholder 2"/>
          <p:cNvSpPr>
            <a:spLocks noGrp="1"/>
          </p:cNvSpPr>
          <p:nvPr>
            <p:ph idx="1"/>
          </p:nvPr>
        </p:nvSpPr>
        <p:spPr/>
        <p:txBody>
          <a:bodyPr>
            <a:normAutofit/>
          </a:bodyPr>
          <a:lstStyle/>
          <a:p>
            <a:r>
              <a:rPr lang="en-US" sz="2800" b="1" dirty="0" smtClean="0"/>
              <a:t>Meeting minutes &amp; Attendance </a:t>
            </a:r>
          </a:p>
          <a:p>
            <a:r>
              <a:rPr lang="en-US" dirty="0" smtClean="0"/>
              <a:t>3/28/2019 &lt;20 min&gt; : Plan meetings &lt;ALL&gt;</a:t>
            </a:r>
          </a:p>
          <a:p>
            <a:r>
              <a:rPr lang="en-US" dirty="0" smtClean="0"/>
              <a:t>3/30/2019 &lt;5 hours&gt; : Create classes </a:t>
            </a:r>
            <a:r>
              <a:rPr lang="en-US" dirty="0"/>
              <a:t>&amp; </a:t>
            </a:r>
            <a:r>
              <a:rPr lang="en-US" dirty="0" smtClean="0"/>
              <a:t>SQL &amp; login-out function &lt;ALL&gt;</a:t>
            </a:r>
          </a:p>
          <a:p>
            <a:r>
              <a:rPr lang="en-US" dirty="0" smtClean="0"/>
              <a:t>4/2/2019 &lt;3 hours&gt; : Create mappers (CRUD) &amp; Class diagram &lt;ALL&gt;</a:t>
            </a:r>
          </a:p>
          <a:p>
            <a:r>
              <a:rPr lang="en-US" dirty="0" smtClean="0"/>
              <a:t>4/3/2019 &lt;7 hours&gt; : Rest API  &lt;ALL&gt;</a:t>
            </a:r>
          </a:p>
        </p:txBody>
      </p:sp>
    </p:spTree>
    <p:extLst>
      <p:ext uri="{BB962C8B-B14F-4D97-AF65-F5344CB8AC3E}">
        <p14:creationId xmlns:p14="http://schemas.microsoft.com/office/powerpoint/2010/main" val="10498698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Manual </a:t>
            </a:r>
          </a:p>
        </p:txBody>
      </p:sp>
      <p:sp>
        <p:nvSpPr>
          <p:cNvPr id="6" name="TextBox 5"/>
          <p:cNvSpPr txBox="1"/>
          <p:nvPr/>
        </p:nvSpPr>
        <p:spPr>
          <a:xfrm>
            <a:off x="1348896" y="3080405"/>
            <a:ext cx="4376914" cy="369332"/>
          </a:xfrm>
          <a:prstGeom prst="rect">
            <a:avLst/>
          </a:prstGeom>
          <a:noFill/>
        </p:spPr>
        <p:txBody>
          <a:bodyPr wrap="square" rtlCol="0">
            <a:spAutoFit/>
          </a:bodyPr>
          <a:lstStyle/>
          <a:p>
            <a:r>
              <a:rPr lang="en-US" dirty="0" smtClean="0"/>
              <a:t>Enter username and password to login</a:t>
            </a:r>
          </a:p>
        </p:txBody>
      </p:sp>
      <p:sp>
        <p:nvSpPr>
          <p:cNvPr id="8" name="Rectangle 7"/>
          <p:cNvSpPr/>
          <p:nvPr/>
        </p:nvSpPr>
        <p:spPr>
          <a:xfrm>
            <a:off x="6340839" y="256891"/>
            <a:ext cx="6096000" cy="1477328"/>
          </a:xfrm>
          <a:prstGeom prst="rect">
            <a:avLst/>
          </a:prstGeom>
        </p:spPr>
        <p:txBody>
          <a:bodyPr>
            <a:spAutoFit/>
          </a:bodyPr>
          <a:lstStyle/>
          <a:p>
            <a:r>
              <a:rPr lang="en-US" dirty="0"/>
              <a:t>If login is successful, </a:t>
            </a:r>
          </a:p>
          <a:p>
            <a:r>
              <a:rPr lang="en-US" dirty="0"/>
              <a:t>it shows a welcome page and lists of items</a:t>
            </a:r>
            <a:r>
              <a:rPr lang="en-US" dirty="0" smtClean="0"/>
              <a:t>. </a:t>
            </a:r>
          </a:p>
          <a:p>
            <a:r>
              <a:rPr lang="en-US" dirty="0" smtClean="0"/>
              <a:t>User can delete, edit item.</a:t>
            </a:r>
          </a:p>
          <a:p>
            <a:r>
              <a:rPr lang="en-US" dirty="0" smtClean="0"/>
              <a:t>Click ’ Add’ to add items to order</a:t>
            </a:r>
            <a:endParaRPr lang="en-US" dirty="0"/>
          </a:p>
          <a:p>
            <a:r>
              <a:rPr lang="en-US" dirty="0"/>
              <a:t>Press ‘EDIT’ button to edit user’s account</a:t>
            </a:r>
            <a:endParaRPr lang="en-US" dirty="0"/>
          </a:p>
        </p:txBody>
      </p:sp>
      <p:pic>
        <p:nvPicPr>
          <p:cNvPr id="9" name="Picture 8"/>
          <p:cNvPicPr>
            <a:picLocks noChangeAspect="1"/>
          </p:cNvPicPr>
          <p:nvPr/>
        </p:nvPicPr>
        <p:blipFill>
          <a:blip r:embed="rId2"/>
          <a:stretch>
            <a:fillRect/>
          </a:stretch>
        </p:blipFill>
        <p:spPr>
          <a:xfrm>
            <a:off x="8658726" y="1772939"/>
            <a:ext cx="3152274" cy="4105286"/>
          </a:xfrm>
          <a:prstGeom prst="rect">
            <a:avLst/>
          </a:prstGeom>
        </p:spPr>
      </p:pic>
      <p:pic>
        <p:nvPicPr>
          <p:cNvPr id="10" name="Content Placeholder 3"/>
          <p:cNvPicPr>
            <a:picLocks noChangeAspect="1"/>
          </p:cNvPicPr>
          <p:nvPr/>
        </p:nvPicPr>
        <p:blipFill>
          <a:blip r:embed="rId3"/>
          <a:stretch>
            <a:fillRect/>
          </a:stretch>
        </p:blipFill>
        <p:spPr>
          <a:xfrm>
            <a:off x="1150851" y="3497423"/>
            <a:ext cx="2663160" cy="3204958"/>
          </a:xfrm>
          <a:prstGeom prst="rect">
            <a:avLst/>
          </a:prstGeom>
        </p:spPr>
      </p:pic>
      <p:sp>
        <p:nvSpPr>
          <p:cNvPr id="11" name="Rectangle 10"/>
          <p:cNvSpPr/>
          <p:nvPr/>
        </p:nvSpPr>
        <p:spPr>
          <a:xfrm>
            <a:off x="3814011" y="6111682"/>
            <a:ext cx="2944589" cy="646331"/>
          </a:xfrm>
          <a:prstGeom prst="rect">
            <a:avLst/>
          </a:prstGeom>
        </p:spPr>
        <p:txBody>
          <a:bodyPr wrap="none">
            <a:spAutoFit/>
          </a:bodyPr>
          <a:lstStyle/>
          <a:p>
            <a:r>
              <a:rPr lang="en-US" dirty="0" smtClean="0"/>
              <a:t>Or click ‘Create User’ button</a:t>
            </a:r>
          </a:p>
          <a:p>
            <a:r>
              <a:rPr lang="en-US" dirty="0" smtClean="0"/>
              <a:t>to create </a:t>
            </a:r>
            <a:r>
              <a:rPr lang="en-US" dirty="0"/>
              <a:t>new </a:t>
            </a:r>
            <a:r>
              <a:rPr lang="en-US" dirty="0" smtClean="0"/>
              <a:t>account.</a:t>
            </a:r>
            <a:endParaRPr lang="en-US" dirty="0"/>
          </a:p>
        </p:txBody>
      </p:sp>
      <p:sp>
        <p:nvSpPr>
          <p:cNvPr id="12" name="Right Arrow 11"/>
          <p:cNvSpPr/>
          <p:nvPr/>
        </p:nvSpPr>
        <p:spPr>
          <a:xfrm>
            <a:off x="1107872" y="3088789"/>
            <a:ext cx="253057" cy="3609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3814011" y="5878225"/>
            <a:ext cx="228992" cy="2334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p:cNvSpPr/>
          <p:nvPr/>
        </p:nvSpPr>
        <p:spPr>
          <a:xfrm>
            <a:off x="6063916" y="1431758"/>
            <a:ext cx="276923" cy="18145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1150851" y="1096706"/>
            <a:ext cx="2892152" cy="1914409"/>
          </a:xfrm>
          <a:prstGeom prst="rect">
            <a:avLst/>
          </a:prstGeom>
        </p:spPr>
      </p:pic>
      <p:pic>
        <p:nvPicPr>
          <p:cNvPr id="17" name="Picture 16"/>
          <p:cNvPicPr>
            <a:picLocks noChangeAspect="1"/>
          </p:cNvPicPr>
          <p:nvPr/>
        </p:nvPicPr>
        <p:blipFill>
          <a:blip r:embed="rId5"/>
          <a:stretch>
            <a:fillRect/>
          </a:stretch>
        </p:blipFill>
        <p:spPr>
          <a:xfrm>
            <a:off x="5390649" y="1789638"/>
            <a:ext cx="3170540" cy="4173466"/>
          </a:xfrm>
          <a:prstGeom prst="rect">
            <a:avLst/>
          </a:prstGeom>
        </p:spPr>
      </p:pic>
    </p:spTree>
    <p:extLst>
      <p:ext uri="{BB962C8B-B14F-4D97-AF65-F5344CB8AC3E}">
        <p14:creationId xmlns:p14="http://schemas.microsoft.com/office/powerpoint/2010/main" val="23411979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1203909" y="151397"/>
            <a:ext cx="3790950" cy="4533900"/>
          </a:xfrm>
          <a:prstGeom prst="rect">
            <a:avLst/>
          </a:prstGeom>
        </p:spPr>
      </p:pic>
      <p:sp>
        <p:nvSpPr>
          <p:cNvPr id="11" name="TextBox 10"/>
          <p:cNvSpPr txBox="1"/>
          <p:nvPr/>
        </p:nvSpPr>
        <p:spPr>
          <a:xfrm>
            <a:off x="1712370" y="4865769"/>
            <a:ext cx="2358189" cy="369332"/>
          </a:xfrm>
          <a:prstGeom prst="rect">
            <a:avLst/>
          </a:prstGeom>
          <a:noFill/>
        </p:spPr>
        <p:txBody>
          <a:bodyPr wrap="square" rtlCol="0">
            <a:spAutoFit/>
          </a:bodyPr>
          <a:lstStyle/>
          <a:p>
            <a:r>
              <a:rPr lang="en-US" dirty="0" smtClean="0"/>
              <a:t>Edit an item </a:t>
            </a:r>
            <a:endParaRPr lang="en-US" dirty="0"/>
          </a:p>
        </p:txBody>
      </p:sp>
      <p:sp>
        <p:nvSpPr>
          <p:cNvPr id="12" name="Right Arrow 11"/>
          <p:cNvSpPr/>
          <p:nvPr/>
        </p:nvSpPr>
        <p:spPr>
          <a:xfrm>
            <a:off x="1301918" y="4865769"/>
            <a:ext cx="311317" cy="2837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6169192" y="433138"/>
            <a:ext cx="5381124" cy="646331"/>
          </a:xfrm>
          <a:prstGeom prst="rect">
            <a:avLst/>
          </a:prstGeom>
          <a:noFill/>
        </p:spPr>
        <p:txBody>
          <a:bodyPr wrap="square" rtlCol="0">
            <a:spAutoFit/>
          </a:bodyPr>
          <a:lstStyle/>
          <a:p>
            <a:r>
              <a:rPr lang="en-US" dirty="0" smtClean="0"/>
              <a:t>Click ‘orders’ to show orders for the specific customer</a:t>
            </a:r>
          </a:p>
          <a:p>
            <a:r>
              <a:rPr lang="en-US" dirty="0" smtClean="0"/>
              <a:t>Click ‘Delete’ to delete an order</a:t>
            </a:r>
            <a:endParaRPr lang="en-US" dirty="0"/>
          </a:p>
        </p:txBody>
      </p:sp>
      <p:pic>
        <p:nvPicPr>
          <p:cNvPr id="14" name="Picture 13"/>
          <p:cNvPicPr>
            <a:picLocks noChangeAspect="1"/>
          </p:cNvPicPr>
          <p:nvPr/>
        </p:nvPicPr>
        <p:blipFill>
          <a:blip r:embed="rId3"/>
          <a:stretch>
            <a:fillRect/>
          </a:stretch>
        </p:blipFill>
        <p:spPr>
          <a:xfrm>
            <a:off x="5769141" y="1241717"/>
            <a:ext cx="5564605" cy="4084420"/>
          </a:xfrm>
          <a:prstGeom prst="rect">
            <a:avLst/>
          </a:prstGeom>
        </p:spPr>
      </p:pic>
      <p:sp>
        <p:nvSpPr>
          <p:cNvPr id="15" name="Down Arrow 14"/>
          <p:cNvSpPr/>
          <p:nvPr/>
        </p:nvSpPr>
        <p:spPr>
          <a:xfrm>
            <a:off x="5853363" y="754616"/>
            <a:ext cx="315829" cy="3248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69784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6165181" y="374985"/>
            <a:ext cx="4914900" cy="3162300"/>
          </a:xfrm>
          <a:prstGeom prst="rect">
            <a:avLst/>
          </a:prstGeom>
        </p:spPr>
      </p:pic>
      <p:sp>
        <p:nvSpPr>
          <p:cNvPr id="7" name="TextBox 6"/>
          <p:cNvSpPr txBox="1"/>
          <p:nvPr/>
        </p:nvSpPr>
        <p:spPr>
          <a:xfrm>
            <a:off x="6206289" y="3714915"/>
            <a:ext cx="6882063" cy="646331"/>
          </a:xfrm>
          <a:prstGeom prst="rect">
            <a:avLst/>
          </a:prstGeom>
          <a:noFill/>
        </p:spPr>
        <p:txBody>
          <a:bodyPr wrap="square" rtlCol="0">
            <a:spAutoFit/>
          </a:bodyPr>
          <a:lstStyle/>
          <a:p>
            <a:r>
              <a:rPr lang="en-US" dirty="0" smtClean="0"/>
              <a:t>Click ‘Payment’ to show payment option</a:t>
            </a:r>
          </a:p>
          <a:p>
            <a:r>
              <a:rPr lang="en-US" dirty="0" smtClean="0"/>
              <a:t>for the specific customer</a:t>
            </a:r>
            <a:endParaRPr lang="en-US" dirty="0"/>
          </a:p>
        </p:txBody>
      </p:sp>
      <p:sp>
        <p:nvSpPr>
          <p:cNvPr id="9" name="TextBox 8"/>
          <p:cNvSpPr txBox="1"/>
          <p:nvPr/>
        </p:nvSpPr>
        <p:spPr>
          <a:xfrm>
            <a:off x="6296526" y="4435554"/>
            <a:ext cx="5089358" cy="923330"/>
          </a:xfrm>
          <a:prstGeom prst="rect">
            <a:avLst/>
          </a:prstGeom>
          <a:noFill/>
        </p:spPr>
        <p:txBody>
          <a:bodyPr wrap="square" rtlCol="0">
            <a:spAutoFit/>
          </a:bodyPr>
          <a:lstStyle/>
          <a:p>
            <a:r>
              <a:rPr lang="en-US" dirty="0" smtClean="0"/>
              <a:t>Click ‘Add’ to add payment option</a:t>
            </a:r>
          </a:p>
          <a:p>
            <a:r>
              <a:rPr lang="en-US" dirty="0" smtClean="0"/>
              <a:t> </a:t>
            </a:r>
          </a:p>
          <a:p>
            <a:r>
              <a:rPr lang="en-US" dirty="0" smtClean="0"/>
              <a:t>Click ‘here to logout’ to log out </a:t>
            </a:r>
            <a:endParaRPr lang="en-US" dirty="0"/>
          </a:p>
        </p:txBody>
      </p:sp>
      <p:sp>
        <p:nvSpPr>
          <p:cNvPr id="10" name="Right Arrow 9"/>
          <p:cNvSpPr/>
          <p:nvPr/>
        </p:nvSpPr>
        <p:spPr>
          <a:xfrm>
            <a:off x="5941594" y="4435554"/>
            <a:ext cx="264695" cy="2887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a:stretch>
            <a:fillRect/>
          </a:stretch>
        </p:blipFill>
        <p:spPr>
          <a:xfrm>
            <a:off x="1159041" y="154414"/>
            <a:ext cx="4363453" cy="4028431"/>
          </a:xfrm>
          <a:prstGeom prst="rect">
            <a:avLst/>
          </a:prstGeom>
        </p:spPr>
      </p:pic>
      <p:sp>
        <p:nvSpPr>
          <p:cNvPr id="12" name="Right Arrow 11"/>
          <p:cNvSpPr/>
          <p:nvPr/>
        </p:nvSpPr>
        <p:spPr>
          <a:xfrm>
            <a:off x="5941594" y="3749322"/>
            <a:ext cx="264695" cy="2887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220201" y="4354980"/>
            <a:ext cx="4363453" cy="646331"/>
          </a:xfrm>
          <a:prstGeom prst="rect">
            <a:avLst/>
          </a:prstGeom>
          <a:noFill/>
        </p:spPr>
        <p:txBody>
          <a:bodyPr wrap="square" rtlCol="0">
            <a:spAutoFit/>
          </a:bodyPr>
          <a:lstStyle/>
          <a:p>
            <a:r>
              <a:rPr lang="en-US" dirty="0" smtClean="0"/>
              <a:t>Click ‘Show Items’ to see items in the order</a:t>
            </a:r>
          </a:p>
          <a:p>
            <a:r>
              <a:rPr lang="en-US" dirty="0" smtClean="0"/>
              <a:t>Click ‘Edit’ to edit items</a:t>
            </a:r>
            <a:endParaRPr lang="en-US" dirty="0"/>
          </a:p>
        </p:txBody>
      </p:sp>
      <p:sp>
        <p:nvSpPr>
          <p:cNvPr id="14" name="Right Arrow 13"/>
          <p:cNvSpPr/>
          <p:nvPr/>
        </p:nvSpPr>
        <p:spPr>
          <a:xfrm>
            <a:off x="1002627" y="4250888"/>
            <a:ext cx="264695" cy="2887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a:off x="5941594" y="4977407"/>
            <a:ext cx="264695" cy="2887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9395159" y="4977407"/>
            <a:ext cx="1990725" cy="1638300"/>
          </a:xfrm>
          <a:prstGeom prst="rect">
            <a:avLst/>
          </a:prstGeom>
        </p:spPr>
      </p:pic>
    </p:spTree>
    <p:extLst>
      <p:ext uri="{BB962C8B-B14F-4D97-AF65-F5344CB8AC3E}">
        <p14:creationId xmlns:p14="http://schemas.microsoft.com/office/powerpoint/2010/main" val="3357442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 </a:t>
            </a:r>
          </a:p>
        </p:txBody>
      </p:sp>
      <p:sp>
        <p:nvSpPr>
          <p:cNvPr id="3" name="Content Placeholder 2"/>
          <p:cNvSpPr>
            <a:spLocks noGrp="1"/>
          </p:cNvSpPr>
          <p:nvPr>
            <p:ph idx="1"/>
          </p:nvPr>
        </p:nvSpPr>
        <p:spPr/>
        <p:txBody>
          <a:bodyPr/>
          <a:lstStyle/>
          <a:p>
            <a:r>
              <a:rPr lang="en-US" b="1" dirty="0" smtClean="0"/>
              <a:t>CSIS3280Week12DemoCode</a:t>
            </a:r>
            <a:endParaRPr lang="en-US" b="1" dirty="0"/>
          </a:p>
        </p:txBody>
      </p:sp>
    </p:spTree>
    <p:extLst>
      <p:ext uri="{BB962C8B-B14F-4D97-AF65-F5344CB8AC3E}">
        <p14:creationId xmlns:p14="http://schemas.microsoft.com/office/powerpoint/2010/main" val="1427928955"/>
      </p:ext>
    </p:extLst>
  </p:cSld>
  <p:clrMapOvr>
    <a:masterClrMapping/>
  </p:clrMapOvr>
  <p:timing>
    <p:tnLst>
      <p:par>
        <p:cTn id="1" dur="indefinite" restart="never" nodeType="tmRoot"/>
      </p:par>
    </p:tn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TM10001106[[fn=Badge]]</Template>
  <TotalTime>211</TotalTime>
  <Words>623</Words>
  <Application>Microsoft Office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Gill Sans MT</vt:lpstr>
      <vt:lpstr>Impact</vt:lpstr>
      <vt:lpstr>Badge</vt:lpstr>
      <vt:lpstr>GROUP PROJECT #1 CSIS3280 WEB SCRIPTING</vt:lpstr>
      <vt:lpstr>Project Description </vt:lpstr>
      <vt:lpstr>Class Diagram</vt:lpstr>
      <vt:lpstr>Meeting details</vt:lpstr>
      <vt:lpstr>User Manual </vt:lpstr>
      <vt:lpstr>PowerPoint Presentation</vt:lpstr>
      <vt:lpstr>PowerPoint Presentation</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PROJECT #1 CSIS3280 WEB SCRIPTING</dc:title>
  <dc:creator>Windows User</dc:creator>
  <cp:lastModifiedBy>Windows User</cp:lastModifiedBy>
  <cp:revision>22</cp:revision>
  <dcterms:created xsi:type="dcterms:W3CDTF">2019-04-03T21:46:16Z</dcterms:created>
  <dcterms:modified xsi:type="dcterms:W3CDTF">2019-04-04T01:17:59Z</dcterms:modified>
</cp:coreProperties>
</file>