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70" r:id="rId9"/>
    <p:sldId id="265" r:id="rId10"/>
    <p:sldId id="268" r:id="rId11"/>
    <p:sldId id="269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3" d="100"/>
          <a:sy n="123" d="100"/>
        </p:scale>
        <p:origin x="-1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actdev.ru/libs/react-rou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orioh.com/redirect?id=5e04600e103f3007600e1f1e&amp;own=5dbd275584edcd1259300df5&amp;l=https://github.com/negomi/react-burger-men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466591"/>
            <a:ext cx="7766936" cy="1227183"/>
          </a:xfrm>
        </p:spPr>
        <p:txBody>
          <a:bodyPr/>
          <a:lstStyle/>
          <a:p>
            <a:pPr algn="ctr"/>
            <a:r>
              <a:rPr lang="ru-RU" dirty="0" smtClean="0"/>
              <a:t>Дипломная работа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809105"/>
            <a:ext cx="7766936" cy="3328084"/>
          </a:xfrm>
        </p:spPr>
        <p:txBody>
          <a:bodyPr/>
          <a:lstStyle/>
          <a:p>
            <a:pPr algn="l"/>
            <a:r>
              <a:rPr lang="ru-RU" sz="2400" dirty="0" smtClean="0">
                <a:solidFill>
                  <a:schemeClr val="accent1"/>
                </a:solidFill>
              </a:rPr>
              <a:t>На тему: Создание </a:t>
            </a:r>
            <a:r>
              <a:rPr lang="en-US" sz="2400" dirty="0" smtClean="0">
                <a:solidFill>
                  <a:schemeClr val="accent1"/>
                </a:solidFill>
              </a:rPr>
              <a:t>web-</a:t>
            </a:r>
            <a:r>
              <a:rPr lang="ru-RU" sz="2400" dirty="0" smtClean="0">
                <a:solidFill>
                  <a:schemeClr val="accent1"/>
                </a:solidFill>
              </a:rPr>
              <a:t>сайта для организации</a:t>
            </a:r>
          </a:p>
          <a:p>
            <a:pPr algn="ctr"/>
            <a:r>
              <a:rPr lang="ru-RU" sz="2400" dirty="0" smtClean="0">
                <a:solidFill>
                  <a:schemeClr val="accent1"/>
                </a:solidFill>
              </a:rPr>
              <a:t>ООО «</a:t>
            </a:r>
            <a:r>
              <a:rPr lang="ru-RU" sz="2400" dirty="0" err="1" smtClean="0">
                <a:solidFill>
                  <a:schemeClr val="accent1"/>
                </a:solidFill>
              </a:rPr>
              <a:t>Экопрофи</a:t>
            </a:r>
            <a:r>
              <a:rPr lang="ru-RU" sz="2400" dirty="0" smtClean="0">
                <a:solidFill>
                  <a:schemeClr val="accent1"/>
                </a:solidFill>
              </a:rPr>
              <a:t>»</a:t>
            </a:r>
          </a:p>
          <a:p>
            <a:pPr algn="l"/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14643"/>
              </p:ext>
            </p:extLst>
          </p:nvPr>
        </p:nvGraphicFramePr>
        <p:xfrm>
          <a:off x="1507067" y="385581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Выполнил: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Научный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руководитель: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Мелехин</a:t>
                      </a:r>
                      <a:r>
                        <a:rPr lang="ru-RU" dirty="0" smtClean="0"/>
                        <a:t> Константин Евгеньевич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Близнев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Андрей</a:t>
                      </a:r>
                      <a:endParaRPr lang="ru-RU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AutoShape 4" descr="TOP Рязан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TOP Рязань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7" name="Picture 7" descr="C:\Users\685F~1\AppData\Local\Temp\Rar$DRa18480.17939\step_logo_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73" y="160337"/>
            <a:ext cx="16192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/>
          <p:nvPr/>
        </p:nvSpPr>
        <p:spPr>
          <a:xfrm>
            <a:off x="5929200" y="928800"/>
            <a:ext cx="2714400" cy="516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АНО ДПО «Академия ТОП»</a:t>
            </a: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(филиал «Академия ТОП Рязань)</a:t>
            </a:r>
          </a:p>
        </p:txBody>
      </p:sp>
    </p:spTree>
    <p:extLst>
      <p:ext uri="{BB962C8B-B14F-4D97-AF65-F5344CB8AC3E}">
        <p14:creationId xmlns:p14="http://schemas.microsoft.com/office/powerpoint/2010/main" val="32725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456986"/>
            <a:ext cx="8596312" cy="32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77334" y="135212"/>
            <a:ext cx="8596668" cy="218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возможности отправлять файлы, использован сервис </a:t>
            </a:r>
            <a:r>
              <a:rPr lang="en-US" dirty="0" err="1" smtClean="0"/>
              <a:t>EmailJs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Для хранения конфиденциальных учетных данных, таких как ключи API используется файл </a:t>
            </a:r>
            <a:r>
              <a:rPr lang="en-US" dirty="0" smtClean="0"/>
              <a:t>.</a:t>
            </a:r>
            <a:r>
              <a:rPr lang="en-US" dirty="0" err="1" smtClean="0"/>
              <a:t>env</a:t>
            </a:r>
            <a:r>
              <a:rPr lang="en-U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584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2" y="435455"/>
            <a:ext cx="5765023" cy="41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2" y="4916340"/>
            <a:ext cx="7458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Костя\Downloads\image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8" y="435455"/>
            <a:ext cx="2797410" cy="410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9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6" y="116238"/>
            <a:ext cx="4859551" cy="375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83" y="2171561"/>
            <a:ext cx="4626969" cy="442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27" y="4485307"/>
            <a:ext cx="34194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4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073" y="2595059"/>
            <a:ext cx="8596668" cy="972065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5330"/>
            <a:ext cx="8596668" cy="914400"/>
          </a:xfrm>
        </p:spPr>
        <p:txBody>
          <a:bodyPr/>
          <a:lstStyle/>
          <a:p>
            <a:pPr algn="ctr"/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24930"/>
            <a:ext cx="8596668" cy="613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функционирующего сайта для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ООО «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Экопрофи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дипломной работы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теоретических знаний;</a:t>
            </a:r>
          </a:p>
          <a:p>
            <a:pPr lvl="1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полностью функционирующего сайта для получения информации об услугах.</a:t>
            </a:r>
          </a:p>
          <a:p>
            <a:pPr lvl="1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полученных знаний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сайта были использованы:</a:t>
            </a:r>
            <a:r>
              <a:rPr lang="ru-RU" dirty="0"/>
              <a:t> </a:t>
            </a:r>
            <a:r>
              <a:rPr lang="en-US" dirty="0" smtClean="0"/>
              <a:t>HTML</a:t>
            </a:r>
            <a:r>
              <a:rPr lang="en-US" dirty="0" smtClean="0"/>
              <a:t>, CSS, React</a:t>
            </a:r>
            <a:r>
              <a:rPr lang="ru-RU" dirty="0" smtClean="0"/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11786"/>
            <a:ext cx="8596668" cy="982700"/>
          </a:xfrm>
        </p:spPr>
        <p:txBody>
          <a:bodyPr>
            <a:normAutofit/>
          </a:bodyPr>
          <a:lstStyle/>
          <a:p>
            <a:pPr algn="ctr"/>
            <a:r>
              <a:rPr lang="ru-RU" sz="4000" u="sng" dirty="0" smtClean="0">
                <a:solidFill>
                  <a:schemeClr val="accent1">
                    <a:lumMod val="75000"/>
                  </a:schemeClr>
                </a:solidFill>
              </a:rPr>
              <a:t>Главная страница</a:t>
            </a:r>
            <a:endParaRPr lang="ru-RU" sz="4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03870"/>
            <a:ext cx="8596668" cy="5401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338" y="931676"/>
            <a:ext cx="7113723" cy="587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56" y="560888"/>
            <a:ext cx="8124341" cy="617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1233"/>
            <a:ext cx="8596668" cy="5860130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hlinkClick r:id="rId2"/>
              </a:rPr>
              <a:t>React Router DOM 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08821"/>
              </p:ext>
            </p:extLst>
          </p:nvPr>
        </p:nvGraphicFramePr>
        <p:xfrm>
          <a:off x="798156" y="4355238"/>
          <a:ext cx="8128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9276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1" y="697506"/>
            <a:ext cx="6248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301" y="4483611"/>
            <a:ext cx="5029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641024" y="883403"/>
            <a:ext cx="4703736" cy="34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между страницами осуществляется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перезагрузки страницы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</a:t>
            </a:r>
          </a:p>
          <a:p>
            <a:pPr marL="0" indent="0">
              <a:buNone/>
            </a:pPr>
            <a:r>
              <a:rPr lang="en-US" sz="2400" b="1" dirty="0" smtClean="0"/>
              <a:t>React </a:t>
            </a:r>
            <a:r>
              <a:rPr lang="en-US" sz="2400" b="1" dirty="0"/>
              <a:t>Router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80087"/>
            <a:ext cx="8596668" cy="5761276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Меню:</a:t>
            </a:r>
          </a:p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4" y="402955"/>
            <a:ext cx="3048920" cy="624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05" y="4718102"/>
            <a:ext cx="39909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192291" y="945396"/>
            <a:ext cx="4703736" cy="34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представляет собой массив объектов, по которому  проходим методом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map(),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на каждый объект массива создаем ссылку на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3274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415511" y="402957"/>
            <a:ext cx="4441051" cy="2991172"/>
          </a:xfrm>
        </p:spPr>
        <p:txBody>
          <a:bodyPr/>
          <a:lstStyle/>
          <a:p>
            <a:r>
              <a:rPr lang="ru-RU" dirty="0" smtClean="0"/>
              <a:t>Адаптивность:</a:t>
            </a:r>
          </a:p>
          <a:p>
            <a:r>
              <a:rPr lang="ru-RU" dirty="0" smtClean="0"/>
              <a:t>Для мобильных устройств, интерфейс сайта немного меняется, скрывается основное меню и появляется </a:t>
            </a:r>
            <a:r>
              <a:rPr lang="ru-RU" dirty="0" err="1" smtClean="0"/>
              <a:t>бургер</a:t>
            </a:r>
            <a:r>
              <a:rPr lang="ru-RU" dirty="0" smtClean="0"/>
              <a:t> меню с выезжающей панелью, при этом затемняется задний фон.</a:t>
            </a:r>
          </a:p>
          <a:p>
            <a:r>
              <a:rPr lang="ru-RU" dirty="0" smtClean="0"/>
              <a:t>Для реализации </a:t>
            </a:r>
            <a:r>
              <a:rPr lang="ru-RU" dirty="0" err="1" smtClean="0"/>
              <a:t>бургер</a:t>
            </a:r>
            <a:r>
              <a:rPr lang="ru-RU" dirty="0" smtClean="0"/>
              <a:t> меню, использовался </a:t>
            </a:r>
            <a:r>
              <a:rPr lang="en-US" u="sng" dirty="0">
                <a:hlinkClick r:id="rId2"/>
              </a:rPr>
              <a:t>React Burger Menu</a:t>
            </a:r>
            <a:endParaRPr lang="en-US" b="1" dirty="0"/>
          </a:p>
          <a:p>
            <a:endParaRPr lang="ru-RU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8" y="116412"/>
            <a:ext cx="6282564" cy="485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89" y="3460965"/>
            <a:ext cx="4395365" cy="240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5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6636" y="609600"/>
            <a:ext cx="5957365" cy="1320800"/>
          </a:xfrm>
        </p:spPr>
        <p:txBody>
          <a:bodyPr/>
          <a:lstStyle/>
          <a:p>
            <a:r>
              <a:rPr lang="ru-RU" dirty="0" smtClean="0"/>
              <a:t>Мобильная версия сайта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77" y="1982356"/>
            <a:ext cx="2576839" cy="455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0" y="185738"/>
            <a:ext cx="30670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62" y="3169646"/>
            <a:ext cx="34099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47135"/>
            <a:ext cx="8596668" cy="57942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обратной связи.</a:t>
            </a:r>
          </a:p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1176"/>
            <a:ext cx="5796365" cy="41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91" y="1093760"/>
            <a:ext cx="4653342" cy="379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6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</TotalTime>
  <Words>210</Words>
  <Application>Microsoft Office PowerPoint</Application>
  <PresentationFormat>Произвольный</PresentationFormat>
  <Paragraphs>41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Грань</vt:lpstr>
      <vt:lpstr>Дипломная работа </vt:lpstr>
      <vt:lpstr>Цели и задачи работы</vt:lpstr>
      <vt:lpstr>Главная страница</vt:lpstr>
      <vt:lpstr>Презентация PowerPoint</vt:lpstr>
      <vt:lpstr>Презентация PowerPoint</vt:lpstr>
      <vt:lpstr>Презентация PowerPoint</vt:lpstr>
      <vt:lpstr>Презентация PowerPoint</vt:lpstr>
      <vt:lpstr>Мобильная версия сайта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вилюнов</dc:creator>
  <cp:lastModifiedBy>MS</cp:lastModifiedBy>
  <cp:revision>28</cp:revision>
  <dcterms:created xsi:type="dcterms:W3CDTF">2016-06-20T10:02:57Z</dcterms:created>
  <dcterms:modified xsi:type="dcterms:W3CDTF">2023-04-18T09:30:23Z</dcterms:modified>
</cp:coreProperties>
</file>