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6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C103C-74E2-7C48-9BD0-DC616897625E}" type="datetimeFigureOut">
              <a:rPr lang="en-US" smtClean="0"/>
              <a:t>3/23/24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067C3-08A5-184F-BB02-452963D79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9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1C68-3657-934F-95B4-19ECE39E1191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CE57-78FB-BF4D-8A02-552F28847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7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1C68-3657-934F-95B4-19ECE39E1191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CE57-78FB-BF4D-8A02-552F28847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7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1C68-3657-934F-95B4-19ECE39E1191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CE57-78FB-BF4D-8A02-552F28847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8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1C68-3657-934F-95B4-19ECE39E1191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CE57-78FB-BF4D-8A02-552F28847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0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1C68-3657-934F-95B4-19ECE39E1191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CE57-78FB-BF4D-8A02-552F28847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7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1C68-3657-934F-95B4-19ECE39E1191}" type="datetimeFigureOut">
              <a:rPr lang="en-US" smtClean="0"/>
              <a:t>3/23/24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CE57-78FB-BF4D-8A02-552F28847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0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1C68-3657-934F-95B4-19ECE39E1191}" type="datetimeFigureOut">
              <a:rPr lang="en-US" smtClean="0"/>
              <a:t>3/23/24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CE57-78FB-BF4D-8A02-552F28847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8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1C68-3657-934F-95B4-19ECE39E1191}" type="datetimeFigureOut">
              <a:rPr lang="en-US" smtClean="0"/>
              <a:t>3/23/24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CE57-78FB-BF4D-8A02-552F28847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1C68-3657-934F-95B4-19ECE39E1191}" type="datetimeFigureOut">
              <a:rPr lang="en-US" smtClean="0"/>
              <a:t>3/23/24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CE57-78FB-BF4D-8A02-552F28847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7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1C68-3657-934F-95B4-19ECE39E1191}" type="datetimeFigureOut">
              <a:rPr lang="en-US" smtClean="0"/>
              <a:t>3/23/24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CE57-78FB-BF4D-8A02-552F28847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1C68-3657-934F-95B4-19ECE39E1191}" type="datetimeFigureOut">
              <a:rPr lang="en-US" smtClean="0"/>
              <a:t>3/23/24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5CE57-78FB-BF4D-8A02-552F28847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6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11C68-3657-934F-95B4-19ECE39E1191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5CE57-78FB-BF4D-8A02-552F28847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6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1">
            <a:extLst>
              <a:ext uri="{FF2B5EF4-FFF2-40B4-BE49-F238E27FC236}">
                <a16:creationId xmlns:a16="http://schemas.microsoft.com/office/drawing/2014/main" id="{2791B33F-CE76-4EF1-8227-54ED041CD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E186F-D3CB-0D4B-89C8-FE970A5EA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557189"/>
            <a:ext cx="8629358" cy="2956233"/>
          </a:xfrm>
        </p:spPr>
        <p:txBody>
          <a:bodyPr anchor="b">
            <a:normAutofit/>
          </a:bodyPr>
          <a:lstStyle/>
          <a:p>
            <a:pPr algn="l"/>
            <a:r>
              <a:rPr lang="en-US" sz="5200" dirty="0"/>
              <a:t>Is Boeing the safest airplane?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7D29C-33A4-E347-AEEE-04B87F8E5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0749" y="3728614"/>
            <a:ext cx="8629358" cy="182812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Michael Kearns</a:t>
            </a:r>
          </a:p>
        </p:txBody>
      </p: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47D1A018-1968-6E7E-B5E2-9A9D5C494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650" y="2393949"/>
            <a:ext cx="1136650" cy="11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6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718B-7565-2E46-A91B-FD889466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74458-596E-4649-97DA-320D43F4D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financial impacts?</a:t>
            </a:r>
          </a:p>
          <a:p>
            <a:endParaRPr lang="en-US" dirty="0"/>
          </a:p>
          <a:p>
            <a:r>
              <a:rPr lang="en-US" dirty="0"/>
              <a:t>Where should our operations be?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3908A5-BC3C-CC4F-979E-7B27CCDEE56D}"/>
              </a:ext>
            </a:extLst>
          </p:cNvPr>
          <p:cNvSpPr txBox="1"/>
          <p:nvPr/>
        </p:nvSpPr>
        <p:spPr>
          <a:xfrm>
            <a:off x="2372497" y="13345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2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979A610-56DD-B94E-A976-03E8E4364E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106" r="-1" b="-1"/>
          <a:stretch/>
        </p:blipFill>
        <p:spPr>
          <a:xfrm>
            <a:off x="7211781" y="1289779"/>
            <a:ext cx="3375213" cy="42784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1D718B-7565-2E46-A91B-FD889466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4689C6-17FD-ED47-B7A7-7FB07DBA4D3E}"/>
              </a:ext>
            </a:extLst>
          </p:cNvPr>
          <p:cNvSpPr txBox="1"/>
          <p:nvPr/>
        </p:nvSpPr>
        <p:spPr>
          <a:xfrm>
            <a:off x="838199" y="1732030"/>
            <a:ext cx="560677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Problem</a:t>
            </a:r>
            <a:r>
              <a:rPr lang="en-US" sz="2400" dirty="0"/>
              <a:t>: Which airplanes will have the lowest to risk for the company? </a:t>
            </a:r>
          </a:p>
          <a:p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Solution</a:t>
            </a:r>
            <a:r>
              <a:rPr lang="en-US" sz="2400" dirty="0"/>
              <a:t>: Determine which plane has the </a:t>
            </a:r>
            <a:r>
              <a:rPr lang="en-US" sz="2400" u="sng" dirty="0"/>
              <a:t>lowest</a:t>
            </a:r>
            <a:r>
              <a:rPr lang="en-US" sz="2400" dirty="0"/>
              <a:t> fatality rate per crash.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8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718B-7565-2E46-A91B-FD889466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F524B-3917-0041-A1F4-76038732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from the National Transportation Safety Board</a:t>
            </a:r>
          </a:p>
          <a:p>
            <a:r>
              <a:rPr lang="en-US" dirty="0"/>
              <a:t>Data ranges from 1962 - 2023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B1241F-B391-8946-8256-A1DE28D31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61" y="3018693"/>
            <a:ext cx="9148885" cy="2602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026F4F-6850-9043-9631-EFCE9349C521}"/>
              </a:ext>
            </a:extLst>
          </p:cNvPr>
          <p:cNvSpPr txBox="1"/>
          <p:nvPr/>
        </p:nvSpPr>
        <p:spPr>
          <a:xfrm>
            <a:off x="7062176" y="5621584"/>
            <a:ext cx="338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Not all columns are shown.</a:t>
            </a:r>
          </a:p>
        </p:txBody>
      </p:sp>
    </p:spTree>
    <p:extLst>
      <p:ext uri="{BB962C8B-B14F-4D97-AF65-F5344CB8AC3E}">
        <p14:creationId xmlns:p14="http://schemas.microsoft.com/office/powerpoint/2010/main" val="301070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718B-7565-2E46-A91B-FD889466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DFC9D-6DD9-974F-9D7D-00DCCB2C1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the last </a:t>
            </a:r>
            <a:r>
              <a:rPr lang="en-US" u="sng" dirty="0"/>
              <a:t>30 years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u="sng" dirty="0"/>
              <a:t>Primary Variables</a:t>
            </a:r>
            <a:r>
              <a:rPr lang="en-US" dirty="0"/>
              <a:t> from the dataset:</a:t>
            </a:r>
          </a:p>
          <a:p>
            <a:pPr lvl="1"/>
            <a:r>
              <a:rPr lang="en-US" dirty="0"/>
              <a:t>Make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Number of Fatal Injuries</a:t>
            </a:r>
          </a:p>
          <a:p>
            <a:pPr lvl="1"/>
            <a:r>
              <a:rPr lang="en-US" dirty="0"/>
              <a:t>Number of Engines</a:t>
            </a:r>
          </a:p>
        </p:txBody>
      </p:sp>
    </p:spTree>
    <p:extLst>
      <p:ext uri="{BB962C8B-B14F-4D97-AF65-F5344CB8AC3E}">
        <p14:creationId xmlns:p14="http://schemas.microsoft.com/office/powerpoint/2010/main" val="336209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718B-7565-2E46-A91B-FD889466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5D46C-6150-B340-B448-97FFCADE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Statistics is used to determine findings, i.e. Mean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Steps Taken:</a:t>
            </a:r>
          </a:p>
          <a:p>
            <a:pPr lvl="1"/>
            <a:r>
              <a:rPr lang="en-US" dirty="0"/>
              <a:t>Remove data older than 30 years old</a:t>
            </a:r>
          </a:p>
          <a:p>
            <a:pPr lvl="1"/>
            <a:r>
              <a:rPr lang="en-US" dirty="0"/>
              <a:t>Standardize “Make” data</a:t>
            </a:r>
          </a:p>
          <a:p>
            <a:pPr lvl="1"/>
            <a:r>
              <a:rPr lang="en-US" dirty="0"/>
              <a:t>Sort Data into primary small and large plane by “Make”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1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718B-7565-2E46-A91B-FD889466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Finding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74FC8E-5D1C-9049-8DC3-67EFCB58D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980" y="5983898"/>
            <a:ext cx="6037385" cy="448652"/>
          </a:xfrm>
        </p:spPr>
        <p:txBody>
          <a:bodyPr>
            <a:normAutofit/>
          </a:bodyPr>
          <a:lstStyle/>
          <a:p>
            <a:r>
              <a:rPr lang="en-US" sz="2400" dirty="0"/>
              <a:t>85% of crashes have 1 engine or less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3A440-C341-AB44-A2F7-6D6FCAA6A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980" y="1690688"/>
            <a:ext cx="5564039" cy="417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4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718B-7565-2E46-A91B-FD889466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28BF7-F88A-A741-91EC-E0F62D141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302" y="5901452"/>
            <a:ext cx="9091246" cy="757256"/>
          </a:xfrm>
        </p:spPr>
        <p:txBody>
          <a:bodyPr>
            <a:normAutofit/>
          </a:bodyPr>
          <a:lstStyle/>
          <a:p>
            <a:r>
              <a:rPr lang="en-US" sz="1800" dirty="0"/>
              <a:t>Large vs Small planes</a:t>
            </a:r>
          </a:p>
          <a:p>
            <a:r>
              <a:rPr lang="en-US" sz="1800" dirty="0"/>
              <a:t>Sorted by Make/Model types with the most number of accidents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B05D76-0591-F84A-A45A-923D6DC98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302" y="1400755"/>
            <a:ext cx="8023396" cy="450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4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718B-7565-2E46-A91B-FD889466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Finding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521A1E-4923-0942-9C80-34E5ADC7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084" y="5937683"/>
            <a:ext cx="8534400" cy="369332"/>
          </a:xfrm>
        </p:spPr>
        <p:txBody>
          <a:bodyPr>
            <a:normAutofit/>
          </a:bodyPr>
          <a:lstStyle/>
          <a:p>
            <a:r>
              <a:rPr lang="en-US" sz="2000" dirty="0"/>
              <a:t>Few or no accidents were reported between 2000 - 2008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863AFC-1111-3B4F-AA0B-86BF74044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084" y="1450885"/>
            <a:ext cx="7965831" cy="448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4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718B-7565-2E46-A91B-FD889466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D0231-D73D-364F-8DC5-E89473B49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 </a:t>
            </a:r>
            <a:r>
              <a:rPr lang="en-US" u="sng" dirty="0"/>
              <a:t>NOT</a:t>
            </a:r>
            <a:r>
              <a:rPr lang="en-US" dirty="0"/>
              <a:t> purchase airplanes with less than 2 engines.</a:t>
            </a:r>
            <a:endParaRPr lang="en-US" u="sn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Large planes: </a:t>
            </a:r>
            <a:r>
              <a:rPr lang="en-US" u="sng" dirty="0"/>
              <a:t>Boeing 757</a:t>
            </a:r>
            <a:r>
              <a:rPr lang="en-US" dirty="0"/>
              <a:t> or </a:t>
            </a:r>
            <a:r>
              <a:rPr lang="en-US" u="sng" dirty="0"/>
              <a:t>Airbus A319</a:t>
            </a:r>
            <a:r>
              <a:rPr lang="en-US" dirty="0"/>
              <a:t>	 </a:t>
            </a:r>
          </a:p>
          <a:p>
            <a:pPr marL="0" indent="0">
              <a:buNone/>
            </a:pPr>
            <a:r>
              <a:rPr lang="en-US" dirty="0"/>
              <a:t>       Small planes: </a:t>
            </a:r>
            <a:r>
              <a:rPr lang="en-US" u="sng" dirty="0"/>
              <a:t>Beech 1900D</a:t>
            </a:r>
            <a:r>
              <a:rPr lang="en-US" dirty="0"/>
              <a:t> or </a:t>
            </a:r>
            <a:r>
              <a:rPr lang="en-US" u="sng" dirty="0"/>
              <a:t>Cessna 40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  Conduct safety review of company planes </a:t>
            </a:r>
            <a:r>
              <a:rPr lang="en-US" dirty="0" err="1"/>
              <a:t>eveyr</a:t>
            </a:r>
            <a:r>
              <a:rPr lang="en-US" dirty="0"/>
              <a:t> 10 years.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0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197</Words>
  <Application>Microsoft Macintosh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Is Boeing the safest airplane?</vt:lpstr>
      <vt:lpstr>Introduction</vt:lpstr>
      <vt:lpstr>The data</vt:lpstr>
      <vt:lpstr>What’s important</vt:lpstr>
      <vt:lpstr>Analysis</vt:lpstr>
      <vt:lpstr>1st Finding</vt:lpstr>
      <vt:lpstr>2nd Finding</vt:lpstr>
      <vt:lpstr>3rd Finding</vt:lpstr>
      <vt:lpstr>Recommendations</vt:lpstr>
      <vt:lpstr>The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Boeing the safest airplane?</dc:title>
  <dc:creator>Michael Kearns</dc:creator>
  <cp:lastModifiedBy>Michael Kearns</cp:lastModifiedBy>
  <cp:revision>2</cp:revision>
  <dcterms:created xsi:type="dcterms:W3CDTF">2024-03-23T23:56:09Z</dcterms:created>
  <dcterms:modified xsi:type="dcterms:W3CDTF">2024-03-24T00:06:37Z</dcterms:modified>
</cp:coreProperties>
</file>