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1477579"/>
            <a:ext cx="82287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Account Sales Data Analysis</a:t>
            </a:r>
            <a:endParaRPr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4392889" y="5420412"/>
            <a:ext cx="4620889" cy="85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dirty="0"/>
              <a:t>The story of businesses</a:t>
            </a: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1154327" cy="266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mall Businesses Are a Big Priority for NIST | NIST">
            <a:extLst>
              <a:ext uri="{FF2B5EF4-FFF2-40B4-BE49-F238E27FC236}">
                <a16:creationId xmlns:a16="http://schemas.microsoft.com/office/drawing/2014/main" id="{DCD5E14F-9BFB-5441-15E9-C41F01E92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1" y="1120350"/>
            <a:ext cx="6381703" cy="41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E52107-2090-298E-C8FC-2FF6866A0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165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AB3C-88D8-C6D0-C08F-6F69B300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Key points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67786-25DF-5281-CFF3-DCDF14BCFCFA}"/>
              </a:ext>
            </a:extLst>
          </p:cNvPr>
          <p:cNvSpPr txBox="1"/>
          <p:nvPr/>
        </p:nvSpPr>
        <p:spPr>
          <a:xfrm>
            <a:off x="457200" y="1272619"/>
            <a:ext cx="76027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4 types of businesses:</a:t>
            </a:r>
            <a:r>
              <a:rPr lang="en-US" sz="2000" dirty="0"/>
              <a:t> </a:t>
            </a:r>
            <a:endParaRPr lang="en-IN" sz="2000" dirty="0"/>
          </a:p>
          <a:p>
            <a:r>
              <a:rPr lang="en-US" sz="2000" dirty="0"/>
              <a:t>                          1. Medium Business</a:t>
            </a:r>
          </a:p>
          <a:p>
            <a:r>
              <a:rPr lang="en-US" sz="2000" dirty="0"/>
              <a:t>                          2. Online Retailer</a:t>
            </a:r>
          </a:p>
          <a:p>
            <a:r>
              <a:rPr lang="en-US" sz="2000" dirty="0"/>
              <a:t>                          3. Small Business</a:t>
            </a:r>
          </a:p>
          <a:p>
            <a:r>
              <a:rPr lang="en-US" sz="2000" dirty="0"/>
              <a:t>                          4. Wholesale Distributor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Online retailer sales in high in 2021 while Small business sales is least.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improvement was made by Online retailers throughout the years.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Online retailers are using all kinds of marketing/promotions strategies while the rest are selective regarding their marketing strategies.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91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Summary</a:t>
            </a:r>
            <a:endParaRPr dirty="0"/>
          </a:p>
        </p:txBody>
      </p:sp>
      <p:sp>
        <p:nvSpPr>
          <p:cNvPr id="121" name="Google Shape;121;p4"/>
          <p:cNvSpPr txBox="1"/>
          <p:nvPr/>
        </p:nvSpPr>
        <p:spPr>
          <a:xfrm>
            <a:off x="539552" y="1556792"/>
            <a:ext cx="743903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businesses are improving consistently over the years through marketing. Therefore, other businesses, especially small businesses, should also plan marketing strategies to up their game.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(4:3)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Key points: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Keerthana Mallavarapu</cp:lastModifiedBy>
  <cp:revision>1</cp:revision>
  <dcterms:created xsi:type="dcterms:W3CDTF">2020-03-26T22:50:15Z</dcterms:created>
  <dcterms:modified xsi:type="dcterms:W3CDTF">2023-06-15T21:09:30Z</dcterms:modified>
</cp:coreProperties>
</file>