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75" r:id="rId3"/>
    <p:sldId id="261" r:id="rId4"/>
    <p:sldId id="271" r:id="rId5"/>
    <p:sldId id="258" r:id="rId6"/>
    <p:sldId id="260" r:id="rId7"/>
    <p:sldId id="259" r:id="rId8"/>
    <p:sldId id="262" r:id="rId9"/>
    <p:sldId id="263" r:id="rId10"/>
    <p:sldId id="273" r:id="rId11"/>
    <p:sldId id="272" r:id="rId12"/>
    <p:sldId id="265" r:id="rId13"/>
    <p:sldId id="266" r:id="rId14"/>
    <p:sldId id="276" r:id="rId15"/>
    <p:sldId id="278" r:id="rId16"/>
    <p:sldId id="277" r:id="rId17"/>
    <p:sldId id="279" r:id="rId18"/>
    <p:sldId id="267" r:id="rId19"/>
    <p:sldId id="268" r:id="rId20"/>
    <p:sldId id="280" r:id="rId21"/>
    <p:sldId id="282" r:id="rId22"/>
    <p:sldId id="269" r:id="rId23"/>
    <p:sldId id="283" r:id="rId24"/>
    <p:sldId id="270" r:id="rId25"/>
    <p:sldId id="284" r:id="rId26"/>
    <p:sldId id="285" r:id="rId27"/>
    <p:sldId id="27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704"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3390FE-C089-4196-BF1D-6DAF77F9DA75}"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DE0033F7-303F-4C70-B6F9-B83907A7A5CF}">
      <dgm:prSet/>
      <dgm:spPr/>
      <dgm:t>
        <a:bodyPr/>
        <a:lstStyle/>
        <a:p>
          <a:r>
            <a:rPr lang="es-SV"/>
            <a:t>LINQ posee de forma nativa la capacidad de realizar consultas al estilo SQL desde el propio lenguaje de </a:t>
          </a:r>
          <a:r>
            <a:rPr lang="es-SV" b="1"/>
            <a:t>forma agnóstica </a:t>
          </a:r>
          <a:r>
            <a:rPr lang="es-SV"/>
            <a:t>al propio sistema de almacenamiento, es decir que podemos utilizarlo tanto sobre orígenes o conjuntos de datos relacionales como objetos almacenados en memoria así como un amplio abanico de proveedores que van desde documentos XML .</a:t>
          </a:r>
          <a:endParaRPr lang="en-US"/>
        </a:p>
      </dgm:t>
    </dgm:pt>
    <dgm:pt modelId="{8113FA21-40B9-4D1A-B529-EF968FC71D4A}" type="parTrans" cxnId="{64F14EF0-D891-459E-8FFE-E7CD5653EC6A}">
      <dgm:prSet/>
      <dgm:spPr/>
      <dgm:t>
        <a:bodyPr/>
        <a:lstStyle/>
        <a:p>
          <a:endParaRPr lang="en-US"/>
        </a:p>
      </dgm:t>
    </dgm:pt>
    <dgm:pt modelId="{DACBAD5E-4411-4029-A613-2C409358C69D}" type="sibTrans" cxnId="{64F14EF0-D891-459E-8FFE-E7CD5653EC6A}">
      <dgm:prSet/>
      <dgm:spPr/>
      <dgm:t>
        <a:bodyPr/>
        <a:lstStyle/>
        <a:p>
          <a:endParaRPr lang="en-US"/>
        </a:p>
      </dgm:t>
    </dgm:pt>
    <dgm:pt modelId="{7C06BE7D-4628-4E0B-A263-770ACEA78B74}">
      <dgm:prSet/>
      <dgm:spPr/>
      <dgm:t>
        <a:bodyPr/>
        <a:lstStyle/>
        <a:p>
          <a:r>
            <a:rPr lang="es-SV"/>
            <a:t>MAXIMIZANDO LA EFICIENCIA DE PROGRAMACION: Tradicionalmente las consultas con datos se expresan como cadenas simples sin comprobación de tipos en tiempo de compilación. También se debe de aprender un lenguaje de consultas diferente para cada tipo de origen de datos como pueden serlo bases de datos SQL, documentos XML u otros.</a:t>
          </a:r>
          <a:endParaRPr lang="en-US"/>
        </a:p>
      </dgm:t>
    </dgm:pt>
    <dgm:pt modelId="{6B3D1730-C738-4FBF-B6C2-E00CC617A7E3}" type="parTrans" cxnId="{41DB575A-CE8E-4691-8BAB-BC6DA97D6517}">
      <dgm:prSet/>
      <dgm:spPr/>
      <dgm:t>
        <a:bodyPr/>
        <a:lstStyle/>
        <a:p>
          <a:endParaRPr lang="en-US"/>
        </a:p>
      </dgm:t>
    </dgm:pt>
    <dgm:pt modelId="{88EA69CA-6E4F-4C36-95B5-3E09AEF562DA}" type="sibTrans" cxnId="{41DB575A-CE8E-4691-8BAB-BC6DA97D6517}">
      <dgm:prSet/>
      <dgm:spPr/>
      <dgm:t>
        <a:bodyPr/>
        <a:lstStyle/>
        <a:p>
          <a:endParaRPr lang="en-US"/>
        </a:p>
      </dgm:t>
    </dgm:pt>
    <dgm:pt modelId="{D016020E-8914-47AE-8E6F-AB4F9AC83677}" type="pres">
      <dgm:prSet presAssocID="{943390FE-C089-4196-BF1D-6DAF77F9DA75}" presName="hierChild1" presStyleCnt="0">
        <dgm:presLayoutVars>
          <dgm:chPref val="1"/>
          <dgm:dir/>
          <dgm:animOne val="branch"/>
          <dgm:animLvl val="lvl"/>
          <dgm:resizeHandles/>
        </dgm:presLayoutVars>
      </dgm:prSet>
      <dgm:spPr/>
    </dgm:pt>
    <dgm:pt modelId="{E0957074-63EB-46ED-BB59-83E79DC87354}" type="pres">
      <dgm:prSet presAssocID="{DE0033F7-303F-4C70-B6F9-B83907A7A5CF}" presName="hierRoot1" presStyleCnt="0"/>
      <dgm:spPr/>
    </dgm:pt>
    <dgm:pt modelId="{27BBADD6-9A86-4641-84E1-1D0493356B29}" type="pres">
      <dgm:prSet presAssocID="{DE0033F7-303F-4C70-B6F9-B83907A7A5CF}" presName="composite" presStyleCnt="0"/>
      <dgm:spPr/>
    </dgm:pt>
    <dgm:pt modelId="{DAC402FB-D48F-43F6-A287-0094B1F0D714}" type="pres">
      <dgm:prSet presAssocID="{DE0033F7-303F-4C70-B6F9-B83907A7A5CF}" presName="background" presStyleLbl="node0" presStyleIdx="0" presStyleCnt="2"/>
      <dgm:spPr/>
    </dgm:pt>
    <dgm:pt modelId="{28D5B83E-5D91-4575-8B3A-F670857D6EF8}" type="pres">
      <dgm:prSet presAssocID="{DE0033F7-303F-4C70-B6F9-B83907A7A5CF}" presName="text" presStyleLbl="fgAcc0" presStyleIdx="0" presStyleCnt="2">
        <dgm:presLayoutVars>
          <dgm:chPref val="3"/>
        </dgm:presLayoutVars>
      </dgm:prSet>
      <dgm:spPr/>
    </dgm:pt>
    <dgm:pt modelId="{8BC51531-6255-4AF9-9F71-CE86517DE2D2}" type="pres">
      <dgm:prSet presAssocID="{DE0033F7-303F-4C70-B6F9-B83907A7A5CF}" presName="hierChild2" presStyleCnt="0"/>
      <dgm:spPr/>
    </dgm:pt>
    <dgm:pt modelId="{B500DAB0-3092-4256-A4EC-256134C9B46A}" type="pres">
      <dgm:prSet presAssocID="{7C06BE7D-4628-4E0B-A263-770ACEA78B74}" presName="hierRoot1" presStyleCnt="0"/>
      <dgm:spPr/>
    </dgm:pt>
    <dgm:pt modelId="{02FAB566-41B8-42A2-8569-D836135869E5}" type="pres">
      <dgm:prSet presAssocID="{7C06BE7D-4628-4E0B-A263-770ACEA78B74}" presName="composite" presStyleCnt="0"/>
      <dgm:spPr/>
    </dgm:pt>
    <dgm:pt modelId="{2AA3E0D7-8ECA-4CAB-AA51-3E32832E79F0}" type="pres">
      <dgm:prSet presAssocID="{7C06BE7D-4628-4E0B-A263-770ACEA78B74}" presName="background" presStyleLbl="node0" presStyleIdx="1" presStyleCnt="2"/>
      <dgm:spPr/>
    </dgm:pt>
    <dgm:pt modelId="{B05E8A7B-E61B-4E23-8EC0-84458FC2404D}" type="pres">
      <dgm:prSet presAssocID="{7C06BE7D-4628-4E0B-A263-770ACEA78B74}" presName="text" presStyleLbl="fgAcc0" presStyleIdx="1" presStyleCnt="2">
        <dgm:presLayoutVars>
          <dgm:chPref val="3"/>
        </dgm:presLayoutVars>
      </dgm:prSet>
      <dgm:spPr/>
    </dgm:pt>
    <dgm:pt modelId="{D27E12BB-E1EB-4890-955A-E3B5879F3260}" type="pres">
      <dgm:prSet presAssocID="{7C06BE7D-4628-4E0B-A263-770ACEA78B74}" presName="hierChild2" presStyleCnt="0"/>
      <dgm:spPr/>
    </dgm:pt>
  </dgm:ptLst>
  <dgm:cxnLst>
    <dgm:cxn modelId="{D49DEC55-04DA-40A2-849C-1FC5EFF02CD1}" type="presOf" srcId="{7C06BE7D-4628-4E0B-A263-770ACEA78B74}" destId="{B05E8A7B-E61B-4E23-8EC0-84458FC2404D}" srcOrd="0" destOrd="0" presId="urn:microsoft.com/office/officeart/2005/8/layout/hierarchy1"/>
    <dgm:cxn modelId="{41DB575A-CE8E-4691-8BAB-BC6DA97D6517}" srcId="{943390FE-C089-4196-BF1D-6DAF77F9DA75}" destId="{7C06BE7D-4628-4E0B-A263-770ACEA78B74}" srcOrd="1" destOrd="0" parTransId="{6B3D1730-C738-4FBF-B6C2-E00CC617A7E3}" sibTransId="{88EA69CA-6E4F-4C36-95B5-3E09AEF562DA}"/>
    <dgm:cxn modelId="{C067ED82-C125-42CD-8443-4841260FBA93}" type="presOf" srcId="{943390FE-C089-4196-BF1D-6DAF77F9DA75}" destId="{D016020E-8914-47AE-8E6F-AB4F9AC83677}" srcOrd="0" destOrd="0" presId="urn:microsoft.com/office/officeart/2005/8/layout/hierarchy1"/>
    <dgm:cxn modelId="{CC9A8EBC-2645-4EEB-8540-5291CB0F752F}" type="presOf" srcId="{DE0033F7-303F-4C70-B6F9-B83907A7A5CF}" destId="{28D5B83E-5D91-4575-8B3A-F670857D6EF8}" srcOrd="0" destOrd="0" presId="urn:microsoft.com/office/officeart/2005/8/layout/hierarchy1"/>
    <dgm:cxn modelId="{64F14EF0-D891-459E-8FFE-E7CD5653EC6A}" srcId="{943390FE-C089-4196-BF1D-6DAF77F9DA75}" destId="{DE0033F7-303F-4C70-B6F9-B83907A7A5CF}" srcOrd="0" destOrd="0" parTransId="{8113FA21-40B9-4D1A-B529-EF968FC71D4A}" sibTransId="{DACBAD5E-4411-4029-A613-2C409358C69D}"/>
    <dgm:cxn modelId="{C910D914-07FF-4A70-A4D0-82BDE031FA58}" type="presParOf" srcId="{D016020E-8914-47AE-8E6F-AB4F9AC83677}" destId="{E0957074-63EB-46ED-BB59-83E79DC87354}" srcOrd="0" destOrd="0" presId="urn:microsoft.com/office/officeart/2005/8/layout/hierarchy1"/>
    <dgm:cxn modelId="{A1059759-9501-4627-8257-B23F8C420D21}" type="presParOf" srcId="{E0957074-63EB-46ED-BB59-83E79DC87354}" destId="{27BBADD6-9A86-4641-84E1-1D0493356B29}" srcOrd="0" destOrd="0" presId="urn:microsoft.com/office/officeart/2005/8/layout/hierarchy1"/>
    <dgm:cxn modelId="{E7CD2626-0219-4B9D-8C14-4D9F6987DC17}" type="presParOf" srcId="{27BBADD6-9A86-4641-84E1-1D0493356B29}" destId="{DAC402FB-D48F-43F6-A287-0094B1F0D714}" srcOrd="0" destOrd="0" presId="urn:microsoft.com/office/officeart/2005/8/layout/hierarchy1"/>
    <dgm:cxn modelId="{9CA4974E-21E6-45E0-A7C7-D7A4D3469ACA}" type="presParOf" srcId="{27BBADD6-9A86-4641-84E1-1D0493356B29}" destId="{28D5B83E-5D91-4575-8B3A-F670857D6EF8}" srcOrd="1" destOrd="0" presId="urn:microsoft.com/office/officeart/2005/8/layout/hierarchy1"/>
    <dgm:cxn modelId="{3BEFAE00-0462-4960-9673-318F25BE9576}" type="presParOf" srcId="{E0957074-63EB-46ED-BB59-83E79DC87354}" destId="{8BC51531-6255-4AF9-9F71-CE86517DE2D2}" srcOrd="1" destOrd="0" presId="urn:microsoft.com/office/officeart/2005/8/layout/hierarchy1"/>
    <dgm:cxn modelId="{616FB70E-E4D2-4C8A-9E95-F1DC8E754E83}" type="presParOf" srcId="{D016020E-8914-47AE-8E6F-AB4F9AC83677}" destId="{B500DAB0-3092-4256-A4EC-256134C9B46A}" srcOrd="1" destOrd="0" presId="urn:microsoft.com/office/officeart/2005/8/layout/hierarchy1"/>
    <dgm:cxn modelId="{32849F8A-E8E2-4782-9266-0EAF471CCE0D}" type="presParOf" srcId="{B500DAB0-3092-4256-A4EC-256134C9B46A}" destId="{02FAB566-41B8-42A2-8569-D836135869E5}" srcOrd="0" destOrd="0" presId="urn:microsoft.com/office/officeart/2005/8/layout/hierarchy1"/>
    <dgm:cxn modelId="{1CE2DDB0-FE3E-4551-91D6-44AC02A767B7}" type="presParOf" srcId="{02FAB566-41B8-42A2-8569-D836135869E5}" destId="{2AA3E0D7-8ECA-4CAB-AA51-3E32832E79F0}" srcOrd="0" destOrd="0" presId="urn:microsoft.com/office/officeart/2005/8/layout/hierarchy1"/>
    <dgm:cxn modelId="{B85D3C33-D424-4D6F-8426-32A387585A6F}" type="presParOf" srcId="{02FAB566-41B8-42A2-8569-D836135869E5}" destId="{B05E8A7B-E61B-4E23-8EC0-84458FC2404D}" srcOrd="1" destOrd="0" presId="urn:microsoft.com/office/officeart/2005/8/layout/hierarchy1"/>
    <dgm:cxn modelId="{2A5A622A-A5A5-4B4A-9791-33E75D00BC88}" type="presParOf" srcId="{B500DAB0-3092-4256-A4EC-256134C9B46A}" destId="{D27E12BB-E1EB-4890-955A-E3B5879F326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1689D3-609B-4239-94A1-4714B9495469}" type="doc">
      <dgm:prSet loTypeId="urn:microsoft.com/office/officeart/2005/8/layout/hierarchy1" loCatId="hierarchy" qsTypeId="urn:microsoft.com/office/officeart/2005/8/quickstyle/simple1" qsCatId="simple" csTypeId="urn:microsoft.com/office/officeart/2005/8/colors/accent2_4" csCatId="accent2"/>
      <dgm:spPr/>
      <dgm:t>
        <a:bodyPr/>
        <a:lstStyle/>
        <a:p>
          <a:endParaRPr lang="en-US"/>
        </a:p>
      </dgm:t>
    </dgm:pt>
    <dgm:pt modelId="{0E134FFF-153F-4277-AA26-5A471A099C29}">
      <dgm:prSet/>
      <dgm:spPr/>
      <dgm:t>
        <a:bodyPr/>
        <a:lstStyle/>
        <a:p>
          <a:r>
            <a:rPr lang="es-SV" b="1"/>
            <a:t>VARIABLES CON ASIGNACIÓN IMPLÍCITA DE TIPOS (VAR).</a:t>
          </a:r>
          <a:endParaRPr lang="en-US"/>
        </a:p>
      </dgm:t>
    </dgm:pt>
    <dgm:pt modelId="{0A43FCF2-8941-40EA-AAEE-B5B67AB28BE1}" type="parTrans" cxnId="{A19B793F-83FE-4719-A973-C4BE51577E4B}">
      <dgm:prSet/>
      <dgm:spPr/>
      <dgm:t>
        <a:bodyPr/>
        <a:lstStyle/>
        <a:p>
          <a:endParaRPr lang="en-US"/>
        </a:p>
      </dgm:t>
    </dgm:pt>
    <dgm:pt modelId="{B6F0FE81-6687-4C56-9EB5-BB466EAA6A49}" type="sibTrans" cxnId="{A19B793F-83FE-4719-A973-C4BE51577E4B}">
      <dgm:prSet/>
      <dgm:spPr/>
      <dgm:t>
        <a:bodyPr/>
        <a:lstStyle/>
        <a:p>
          <a:endParaRPr lang="en-US"/>
        </a:p>
      </dgm:t>
    </dgm:pt>
    <dgm:pt modelId="{0D046A9D-8CB9-43D1-86E1-1EAE10945AEF}">
      <dgm:prSet/>
      <dgm:spPr/>
      <dgm:t>
        <a:bodyPr/>
        <a:lstStyle/>
        <a:p>
          <a:r>
            <a:rPr lang="es-SV" b="1"/>
            <a:t>INICIALIZADORES DE OBJETO Y COLECCIÓN.</a:t>
          </a:r>
          <a:endParaRPr lang="en-US"/>
        </a:p>
      </dgm:t>
    </dgm:pt>
    <dgm:pt modelId="{47F9EEAE-719C-4926-9C1D-8648D4CE95E2}" type="parTrans" cxnId="{C12EA901-84C7-40A2-9215-A9F5C50941D1}">
      <dgm:prSet/>
      <dgm:spPr/>
      <dgm:t>
        <a:bodyPr/>
        <a:lstStyle/>
        <a:p>
          <a:endParaRPr lang="en-US"/>
        </a:p>
      </dgm:t>
    </dgm:pt>
    <dgm:pt modelId="{145B0486-A8B3-4EDD-B6A7-B866DA18880C}" type="sibTrans" cxnId="{C12EA901-84C7-40A2-9215-A9F5C50941D1}">
      <dgm:prSet/>
      <dgm:spPr/>
      <dgm:t>
        <a:bodyPr/>
        <a:lstStyle/>
        <a:p>
          <a:endParaRPr lang="en-US"/>
        </a:p>
      </dgm:t>
    </dgm:pt>
    <dgm:pt modelId="{80F253CE-689B-4BC6-AEB4-7A858A69F563}">
      <dgm:prSet/>
      <dgm:spPr/>
      <dgm:t>
        <a:bodyPr/>
        <a:lstStyle/>
        <a:p>
          <a:r>
            <a:rPr lang="es-SV" b="1"/>
            <a:t>MÉTODOS DE EXTENSIÓN.</a:t>
          </a:r>
          <a:endParaRPr lang="en-US"/>
        </a:p>
      </dgm:t>
    </dgm:pt>
    <dgm:pt modelId="{E876B2A1-A44E-4991-AEE8-9921F5B7C029}" type="parTrans" cxnId="{E9644120-3932-46FF-A8AE-9BD60548D3EB}">
      <dgm:prSet/>
      <dgm:spPr/>
      <dgm:t>
        <a:bodyPr/>
        <a:lstStyle/>
        <a:p>
          <a:endParaRPr lang="en-US"/>
        </a:p>
      </dgm:t>
    </dgm:pt>
    <dgm:pt modelId="{97EABCD0-81A7-4C18-B8F2-3FE58386D5E1}" type="sibTrans" cxnId="{E9644120-3932-46FF-A8AE-9BD60548D3EB}">
      <dgm:prSet/>
      <dgm:spPr/>
      <dgm:t>
        <a:bodyPr/>
        <a:lstStyle/>
        <a:p>
          <a:endParaRPr lang="en-US"/>
        </a:p>
      </dgm:t>
    </dgm:pt>
    <dgm:pt modelId="{4745F736-4E37-4819-8A16-53AEA6BA649E}">
      <dgm:prSet/>
      <dgm:spPr/>
      <dgm:t>
        <a:bodyPr/>
        <a:lstStyle/>
        <a:p>
          <a:r>
            <a:rPr lang="es-SV" b="1"/>
            <a:t>EXPRESIONES LAMBDA.</a:t>
          </a:r>
          <a:endParaRPr lang="en-US"/>
        </a:p>
      </dgm:t>
    </dgm:pt>
    <dgm:pt modelId="{4F7C8C9C-0A16-434B-8E5C-86DF06024678}" type="parTrans" cxnId="{E6842B2C-04CF-4E0E-B085-777BEA7258E0}">
      <dgm:prSet/>
      <dgm:spPr/>
      <dgm:t>
        <a:bodyPr/>
        <a:lstStyle/>
        <a:p>
          <a:endParaRPr lang="en-US"/>
        </a:p>
      </dgm:t>
    </dgm:pt>
    <dgm:pt modelId="{12EC7D38-3CC1-4FEA-BE41-88472BE336DE}" type="sibTrans" cxnId="{E6842B2C-04CF-4E0E-B085-777BEA7258E0}">
      <dgm:prSet/>
      <dgm:spPr/>
      <dgm:t>
        <a:bodyPr/>
        <a:lstStyle/>
        <a:p>
          <a:endParaRPr lang="en-US"/>
        </a:p>
      </dgm:t>
    </dgm:pt>
    <dgm:pt modelId="{E7BB7D42-A11B-4A8B-AEC9-1EC83C115A58}" type="pres">
      <dgm:prSet presAssocID="{AE1689D3-609B-4239-94A1-4714B9495469}" presName="hierChild1" presStyleCnt="0">
        <dgm:presLayoutVars>
          <dgm:chPref val="1"/>
          <dgm:dir/>
          <dgm:animOne val="branch"/>
          <dgm:animLvl val="lvl"/>
          <dgm:resizeHandles/>
        </dgm:presLayoutVars>
      </dgm:prSet>
      <dgm:spPr/>
    </dgm:pt>
    <dgm:pt modelId="{A3123FA5-4C27-44C2-BDD8-28396AF09270}" type="pres">
      <dgm:prSet presAssocID="{0E134FFF-153F-4277-AA26-5A471A099C29}" presName="hierRoot1" presStyleCnt="0"/>
      <dgm:spPr/>
    </dgm:pt>
    <dgm:pt modelId="{297AEB3B-D278-4ED1-89F0-A44C1017B664}" type="pres">
      <dgm:prSet presAssocID="{0E134FFF-153F-4277-AA26-5A471A099C29}" presName="composite" presStyleCnt="0"/>
      <dgm:spPr/>
    </dgm:pt>
    <dgm:pt modelId="{E590D6FD-EDC5-471E-A296-3E408FBEF667}" type="pres">
      <dgm:prSet presAssocID="{0E134FFF-153F-4277-AA26-5A471A099C29}" presName="background" presStyleLbl="node0" presStyleIdx="0" presStyleCnt="4"/>
      <dgm:spPr/>
    </dgm:pt>
    <dgm:pt modelId="{E9F47079-0ABF-413A-AAD7-8511D9376331}" type="pres">
      <dgm:prSet presAssocID="{0E134FFF-153F-4277-AA26-5A471A099C29}" presName="text" presStyleLbl="fgAcc0" presStyleIdx="0" presStyleCnt="4">
        <dgm:presLayoutVars>
          <dgm:chPref val="3"/>
        </dgm:presLayoutVars>
      </dgm:prSet>
      <dgm:spPr/>
    </dgm:pt>
    <dgm:pt modelId="{E9C7D2C4-CE27-4F15-90EA-699C6F4F8B4C}" type="pres">
      <dgm:prSet presAssocID="{0E134FFF-153F-4277-AA26-5A471A099C29}" presName="hierChild2" presStyleCnt="0"/>
      <dgm:spPr/>
    </dgm:pt>
    <dgm:pt modelId="{ED440798-ABE8-4821-A25D-38BF39A659C2}" type="pres">
      <dgm:prSet presAssocID="{0D046A9D-8CB9-43D1-86E1-1EAE10945AEF}" presName="hierRoot1" presStyleCnt="0"/>
      <dgm:spPr/>
    </dgm:pt>
    <dgm:pt modelId="{883BA68B-4192-4350-8C0C-90F9D8D2F1AB}" type="pres">
      <dgm:prSet presAssocID="{0D046A9D-8CB9-43D1-86E1-1EAE10945AEF}" presName="composite" presStyleCnt="0"/>
      <dgm:spPr/>
    </dgm:pt>
    <dgm:pt modelId="{B907EA77-72FA-435B-B601-9201E5237817}" type="pres">
      <dgm:prSet presAssocID="{0D046A9D-8CB9-43D1-86E1-1EAE10945AEF}" presName="background" presStyleLbl="node0" presStyleIdx="1" presStyleCnt="4"/>
      <dgm:spPr/>
    </dgm:pt>
    <dgm:pt modelId="{3DE1CF97-978A-49D3-A28F-1772D1647C33}" type="pres">
      <dgm:prSet presAssocID="{0D046A9D-8CB9-43D1-86E1-1EAE10945AEF}" presName="text" presStyleLbl="fgAcc0" presStyleIdx="1" presStyleCnt="4">
        <dgm:presLayoutVars>
          <dgm:chPref val="3"/>
        </dgm:presLayoutVars>
      </dgm:prSet>
      <dgm:spPr/>
    </dgm:pt>
    <dgm:pt modelId="{3CAF0E8E-5A84-4CA2-8651-942D2B5E9597}" type="pres">
      <dgm:prSet presAssocID="{0D046A9D-8CB9-43D1-86E1-1EAE10945AEF}" presName="hierChild2" presStyleCnt="0"/>
      <dgm:spPr/>
    </dgm:pt>
    <dgm:pt modelId="{43961B6C-8D45-4821-B1A1-922AFCF331BA}" type="pres">
      <dgm:prSet presAssocID="{80F253CE-689B-4BC6-AEB4-7A858A69F563}" presName="hierRoot1" presStyleCnt="0"/>
      <dgm:spPr/>
    </dgm:pt>
    <dgm:pt modelId="{14CDA308-2E99-485F-80C7-E310BE6AAAC4}" type="pres">
      <dgm:prSet presAssocID="{80F253CE-689B-4BC6-AEB4-7A858A69F563}" presName="composite" presStyleCnt="0"/>
      <dgm:spPr/>
    </dgm:pt>
    <dgm:pt modelId="{41563F89-E02C-42F6-B0F4-0B62398C2D4A}" type="pres">
      <dgm:prSet presAssocID="{80F253CE-689B-4BC6-AEB4-7A858A69F563}" presName="background" presStyleLbl="node0" presStyleIdx="2" presStyleCnt="4"/>
      <dgm:spPr/>
    </dgm:pt>
    <dgm:pt modelId="{8B55F794-9D60-4B2C-BA54-7F3BC3CF6167}" type="pres">
      <dgm:prSet presAssocID="{80F253CE-689B-4BC6-AEB4-7A858A69F563}" presName="text" presStyleLbl="fgAcc0" presStyleIdx="2" presStyleCnt="4">
        <dgm:presLayoutVars>
          <dgm:chPref val="3"/>
        </dgm:presLayoutVars>
      </dgm:prSet>
      <dgm:spPr/>
    </dgm:pt>
    <dgm:pt modelId="{D04A9CD0-9DB0-4DC9-A36B-B6D179868E0C}" type="pres">
      <dgm:prSet presAssocID="{80F253CE-689B-4BC6-AEB4-7A858A69F563}" presName="hierChild2" presStyleCnt="0"/>
      <dgm:spPr/>
    </dgm:pt>
    <dgm:pt modelId="{4D9BCE95-216C-4471-93D2-CA03006D7DC2}" type="pres">
      <dgm:prSet presAssocID="{4745F736-4E37-4819-8A16-53AEA6BA649E}" presName="hierRoot1" presStyleCnt="0"/>
      <dgm:spPr/>
    </dgm:pt>
    <dgm:pt modelId="{F6C3A9FC-2E9A-4CEE-B500-3E77BA2C6BA9}" type="pres">
      <dgm:prSet presAssocID="{4745F736-4E37-4819-8A16-53AEA6BA649E}" presName="composite" presStyleCnt="0"/>
      <dgm:spPr/>
    </dgm:pt>
    <dgm:pt modelId="{8E476092-E80C-4FCE-B5E2-13DFB64E2015}" type="pres">
      <dgm:prSet presAssocID="{4745F736-4E37-4819-8A16-53AEA6BA649E}" presName="background" presStyleLbl="node0" presStyleIdx="3" presStyleCnt="4"/>
      <dgm:spPr/>
    </dgm:pt>
    <dgm:pt modelId="{EEEE950F-45A9-4561-AED8-ACB1673ED42A}" type="pres">
      <dgm:prSet presAssocID="{4745F736-4E37-4819-8A16-53AEA6BA649E}" presName="text" presStyleLbl="fgAcc0" presStyleIdx="3" presStyleCnt="4">
        <dgm:presLayoutVars>
          <dgm:chPref val="3"/>
        </dgm:presLayoutVars>
      </dgm:prSet>
      <dgm:spPr/>
    </dgm:pt>
    <dgm:pt modelId="{C8D38830-8FE3-4E37-AB3B-180EB3D85F5D}" type="pres">
      <dgm:prSet presAssocID="{4745F736-4E37-4819-8A16-53AEA6BA649E}" presName="hierChild2" presStyleCnt="0"/>
      <dgm:spPr/>
    </dgm:pt>
  </dgm:ptLst>
  <dgm:cxnLst>
    <dgm:cxn modelId="{C12EA901-84C7-40A2-9215-A9F5C50941D1}" srcId="{AE1689D3-609B-4239-94A1-4714B9495469}" destId="{0D046A9D-8CB9-43D1-86E1-1EAE10945AEF}" srcOrd="1" destOrd="0" parTransId="{47F9EEAE-719C-4926-9C1D-8648D4CE95E2}" sibTransId="{145B0486-A8B3-4EDD-B6A7-B866DA18880C}"/>
    <dgm:cxn modelId="{09A3361F-3250-4BBF-A053-DD2D344F12C9}" type="presOf" srcId="{80F253CE-689B-4BC6-AEB4-7A858A69F563}" destId="{8B55F794-9D60-4B2C-BA54-7F3BC3CF6167}" srcOrd="0" destOrd="0" presId="urn:microsoft.com/office/officeart/2005/8/layout/hierarchy1"/>
    <dgm:cxn modelId="{E9644120-3932-46FF-A8AE-9BD60548D3EB}" srcId="{AE1689D3-609B-4239-94A1-4714B9495469}" destId="{80F253CE-689B-4BC6-AEB4-7A858A69F563}" srcOrd="2" destOrd="0" parTransId="{E876B2A1-A44E-4991-AEE8-9921F5B7C029}" sibTransId="{97EABCD0-81A7-4C18-B8F2-3FE58386D5E1}"/>
    <dgm:cxn modelId="{E6842B2C-04CF-4E0E-B085-777BEA7258E0}" srcId="{AE1689D3-609B-4239-94A1-4714B9495469}" destId="{4745F736-4E37-4819-8A16-53AEA6BA649E}" srcOrd="3" destOrd="0" parTransId="{4F7C8C9C-0A16-434B-8E5C-86DF06024678}" sibTransId="{12EC7D38-3CC1-4FEA-BE41-88472BE336DE}"/>
    <dgm:cxn modelId="{A19B793F-83FE-4719-A973-C4BE51577E4B}" srcId="{AE1689D3-609B-4239-94A1-4714B9495469}" destId="{0E134FFF-153F-4277-AA26-5A471A099C29}" srcOrd="0" destOrd="0" parTransId="{0A43FCF2-8941-40EA-AAEE-B5B67AB28BE1}" sibTransId="{B6F0FE81-6687-4C56-9EB5-BB466EAA6A49}"/>
    <dgm:cxn modelId="{A40F905A-79BC-4276-8436-E7587BE8BA26}" type="presOf" srcId="{0E134FFF-153F-4277-AA26-5A471A099C29}" destId="{E9F47079-0ABF-413A-AAD7-8511D9376331}" srcOrd="0" destOrd="0" presId="urn:microsoft.com/office/officeart/2005/8/layout/hierarchy1"/>
    <dgm:cxn modelId="{19602E93-1F7F-47ED-B88D-88C54039A66D}" type="presOf" srcId="{0D046A9D-8CB9-43D1-86E1-1EAE10945AEF}" destId="{3DE1CF97-978A-49D3-A28F-1772D1647C33}" srcOrd="0" destOrd="0" presId="urn:microsoft.com/office/officeart/2005/8/layout/hierarchy1"/>
    <dgm:cxn modelId="{5CBAD0B0-8EED-4B68-BCCE-2C31EC304FDF}" type="presOf" srcId="{4745F736-4E37-4819-8A16-53AEA6BA649E}" destId="{EEEE950F-45A9-4561-AED8-ACB1673ED42A}" srcOrd="0" destOrd="0" presId="urn:microsoft.com/office/officeart/2005/8/layout/hierarchy1"/>
    <dgm:cxn modelId="{74E796CF-78B6-41AE-AB8D-D356B8D81A68}" type="presOf" srcId="{AE1689D3-609B-4239-94A1-4714B9495469}" destId="{E7BB7D42-A11B-4A8B-AEC9-1EC83C115A58}" srcOrd="0" destOrd="0" presId="urn:microsoft.com/office/officeart/2005/8/layout/hierarchy1"/>
    <dgm:cxn modelId="{D12FF46A-5CCC-4EFC-8BA6-0C8089724B83}" type="presParOf" srcId="{E7BB7D42-A11B-4A8B-AEC9-1EC83C115A58}" destId="{A3123FA5-4C27-44C2-BDD8-28396AF09270}" srcOrd="0" destOrd="0" presId="urn:microsoft.com/office/officeart/2005/8/layout/hierarchy1"/>
    <dgm:cxn modelId="{5AEEDFFE-B410-440B-81D6-2B74AEAC3221}" type="presParOf" srcId="{A3123FA5-4C27-44C2-BDD8-28396AF09270}" destId="{297AEB3B-D278-4ED1-89F0-A44C1017B664}" srcOrd="0" destOrd="0" presId="urn:microsoft.com/office/officeart/2005/8/layout/hierarchy1"/>
    <dgm:cxn modelId="{7B218807-9F74-483A-9C82-AC96BFB5CCEE}" type="presParOf" srcId="{297AEB3B-D278-4ED1-89F0-A44C1017B664}" destId="{E590D6FD-EDC5-471E-A296-3E408FBEF667}" srcOrd="0" destOrd="0" presId="urn:microsoft.com/office/officeart/2005/8/layout/hierarchy1"/>
    <dgm:cxn modelId="{C894F2FD-ADB7-41F7-B931-B9C6C6E97160}" type="presParOf" srcId="{297AEB3B-D278-4ED1-89F0-A44C1017B664}" destId="{E9F47079-0ABF-413A-AAD7-8511D9376331}" srcOrd="1" destOrd="0" presId="urn:microsoft.com/office/officeart/2005/8/layout/hierarchy1"/>
    <dgm:cxn modelId="{C029AD89-562F-4962-8C76-754EE8F01830}" type="presParOf" srcId="{A3123FA5-4C27-44C2-BDD8-28396AF09270}" destId="{E9C7D2C4-CE27-4F15-90EA-699C6F4F8B4C}" srcOrd="1" destOrd="0" presId="urn:microsoft.com/office/officeart/2005/8/layout/hierarchy1"/>
    <dgm:cxn modelId="{8AF88F26-DD35-42D4-A89F-4E534D34CF40}" type="presParOf" srcId="{E7BB7D42-A11B-4A8B-AEC9-1EC83C115A58}" destId="{ED440798-ABE8-4821-A25D-38BF39A659C2}" srcOrd="1" destOrd="0" presId="urn:microsoft.com/office/officeart/2005/8/layout/hierarchy1"/>
    <dgm:cxn modelId="{C6EA72D1-DE8D-4039-9DED-6565C39B6983}" type="presParOf" srcId="{ED440798-ABE8-4821-A25D-38BF39A659C2}" destId="{883BA68B-4192-4350-8C0C-90F9D8D2F1AB}" srcOrd="0" destOrd="0" presId="urn:microsoft.com/office/officeart/2005/8/layout/hierarchy1"/>
    <dgm:cxn modelId="{3A58025D-54CB-475E-8995-C76F25FA923C}" type="presParOf" srcId="{883BA68B-4192-4350-8C0C-90F9D8D2F1AB}" destId="{B907EA77-72FA-435B-B601-9201E5237817}" srcOrd="0" destOrd="0" presId="urn:microsoft.com/office/officeart/2005/8/layout/hierarchy1"/>
    <dgm:cxn modelId="{FF485A52-84F0-422F-8110-7D43C4E29823}" type="presParOf" srcId="{883BA68B-4192-4350-8C0C-90F9D8D2F1AB}" destId="{3DE1CF97-978A-49D3-A28F-1772D1647C33}" srcOrd="1" destOrd="0" presId="urn:microsoft.com/office/officeart/2005/8/layout/hierarchy1"/>
    <dgm:cxn modelId="{8675CC96-CF6C-4C4E-B1C6-7A6D6698BB52}" type="presParOf" srcId="{ED440798-ABE8-4821-A25D-38BF39A659C2}" destId="{3CAF0E8E-5A84-4CA2-8651-942D2B5E9597}" srcOrd="1" destOrd="0" presId="urn:microsoft.com/office/officeart/2005/8/layout/hierarchy1"/>
    <dgm:cxn modelId="{9A70AE3F-6EF8-4BD6-AAAB-6D327A1CCD2A}" type="presParOf" srcId="{E7BB7D42-A11B-4A8B-AEC9-1EC83C115A58}" destId="{43961B6C-8D45-4821-B1A1-922AFCF331BA}" srcOrd="2" destOrd="0" presId="urn:microsoft.com/office/officeart/2005/8/layout/hierarchy1"/>
    <dgm:cxn modelId="{EB92BFF7-7A8B-47F7-87A5-AE44DBA29643}" type="presParOf" srcId="{43961B6C-8D45-4821-B1A1-922AFCF331BA}" destId="{14CDA308-2E99-485F-80C7-E310BE6AAAC4}" srcOrd="0" destOrd="0" presId="urn:microsoft.com/office/officeart/2005/8/layout/hierarchy1"/>
    <dgm:cxn modelId="{A00F8A78-3586-4DBE-B967-99BA99F1EFCC}" type="presParOf" srcId="{14CDA308-2E99-485F-80C7-E310BE6AAAC4}" destId="{41563F89-E02C-42F6-B0F4-0B62398C2D4A}" srcOrd="0" destOrd="0" presId="urn:microsoft.com/office/officeart/2005/8/layout/hierarchy1"/>
    <dgm:cxn modelId="{CACD9F8F-02F8-454F-B10F-9AEDE47A3590}" type="presParOf" srcId="{14CDA308-2E99-485F-80C7-E310BE6AAAC4}" destId="{8B55F794-9D60-4B2C-BA54-7F3BC3CF6167}" srcOrd="1" destOrd="0" presId="urn:microsoft.com/office/officeart/2005/8/layout/hierarchy1"/>
    <dgm:cxn modelId="{9B90DFE9-48D1-4ACB-A453-9883922207AF}" type="presParOf" srcId="{43961B6C-8D45-4821-B1A1-922AFCF331BA}" destId="{D04A9CD0-9DB0-4DC9-A36B-B6D179868E0C}" srcOrd="1" destOrd="0" presId="urn:microsoft.com/office/officeart/2005/8/layout/hierarchy1"/>
    <dgm:cxn modelId="{13C9EF8F-B7F8-44D7-8C54-55CEE991BA39}" type="presParOf" srcId="{E7BB7D42-A11B-4A8B-AEC9-1EC83C115A58}" destId="{4D9BCE95-216C-4471-93D2-CA03006D7DC2}" srcOrd="3" destOrd="0" presId="urn:microsoft.com/office/officeart/2005/8/layout/hierarchy1"/>
    <dgm:cxn modelId="{EC8051D0-38F3-4A3A-B83D-353644E98F41}" type="presParOf" srcId="{4D9BCE95-216C-4471-93D2-CA03006D7DC2}" destId="{F6C3A9FC-2E9A-4CEE-B500-3E77BA2C6BA9}" srcOrd="0" destOrd="0" presId="urn:microsoft.com/office/officeart/2005/8/layout/hierarchy1"/>
    <dgm:cxn modelId="{2B94EC93-CD28-4B78-8647-B92501D91362}" type="presParOf" srcId="{F6C3A9FC-2E9A-4CEE-B500-3E77BA2C6BA9}" destId="{8E476092-E80C-4FCE-B5E2-13DFB64E2015}" srcOrd="0" destOrd="0" presId="urn:microsoft.com/office/officeart/2005/8/layout/hierarchy1"/>
    <dgm:cxn modelId="{698CD5ED-49C4-46C2-BDC2-E8AD0033ADBF}" type="presParOf" srcId="{F6C3A9FC-2E9A-4CEE-B500-3E77BA2C6BA9}" destId="{EEEE950F-45A9-4561-AED8-ACB1673ED42A}" srcOrd="1" destOrd="0" presId="urn:microsoft.com/office/officeart/2005/8/layout/hierarchy1"/>
    <dgm:cxn modelId="{D4E14C64-124B-4DEC-8F6F-D280D3698EBB}" type="presParOf" srcId="{4D9BCE95-216C-4471-93D2-CA03006D7DC2}" destId="{C8D38830-8FE3-4E37-AB3B-180EB3D85F5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6818F5-29FD-48EA-9E0E-E5FAA06FC492}" type="doc">
      <dgm:prSet loTypeId="urn:microsoft.com/office/officeart/2005/8/layout/hierarchy1" loCatId="hierarchy" qsTypeId="urn:microsoft.com/office/officeart/2005/8/quickstyle/simple5" qsCatId="simple" csTypeId="urn:microsoft.com/office/officeart/2005/8/colors/accent1_3" csCatId="accent1"/>
      <dgm:spPr/>
      <dgm:t>
        <a:bodyPr/>
        <a:lstStyle/>
        <a:p>
          <a:endParaRPr lang="en-US"/>
        </a:p>
      </dgm:t>
    </dgm:pt>
    <dgm:pt modelId="{106945CD-6633-495C-B7BF-2E6DF0AD1D55}">
      <dgm:prSet/>
      <dgm:spPr/>
      <dgm:t>
        <a:bodyPr/>
        <a:lstStyle/>
        <a:p>
          <a:r>
            <a:rPr lang="de-DE"/>
            <a:t>Las variables de consulta LINQ se escriben como IEnumerable o un tipo derivado como IQueryable . </a:t>
          </a:r>
          <a:endParaRPr lang="en-US"/>
        </a:p>
      </dgm:t>
    </dgm:pt>
    <dgm:pt modelId="{CF8DF4E6-A029-409A-843D-3EE838BF3F34}" type="parTrans" cxnId="{AD3E8995-4E17-4109-A9F0-CE9BDFC92113}">
      <dgm:prSet/>
      <dgm:spPr/>
      <dgm:t>
        <a:bodyPr/>
        <a:lstStyle/>
        <a:p>
          <a:endParaRPr lang="en-US"/>
        </a:p>
      </dgm:t>
    </dgm:pt>
    <dgm:pt modelId="{55313597-86ED-46E9-9728-76D1023E01E9}" type="sibTrans" cxnId="{AD3E8995-4E17-4109-A9F0-CE9BDFC92113}">
      <dgm:prSet/>
      <dgm:spPr/>
      <dgm:t>
        <a:bodyPr/>
        <a:lstStyle/>
        <a:p>
          <a:endParaRPr lang="en-US"/>
        </a:p>
      </dgm:t>
    </dgm:pt>
    <dgm:pt modelId="{C28D91AB-795C-4464-B30C-52E3E56C6686}">
      <dgm:prSet/>
      <dgm:spPr/>
      <dgm:t>
        <a:bodyPr/>
        <a:lstStyle/>
        <a:p>
          <a:r>
            <a:rPr lang="de-DE"/>
            <a:t>Una variable de consulta que se escribe como IEnumerable , significa que la consulta, cuando se ejecuta, una secuencia de cero o más objetos de Cliente.</a:t>
          </a:r>
          <a:endParaRPr lang="en-US"/>
        </a:p>
      </dgm:t>
    </dgm:pt>
    <dgm:pt modelId="{A91D6E91-D5DD-4469-BAC7-D8BECC138A03}" type="parTrans" cxnId="{63039E45-0664-4385-AAD6-B794D4FA89B1}">
      <dgm:prSet/>
      <dgm:spPr/>
      <dgm:t>
        <a:bodyPr/>
        <a:lstStyle/>
        <a:p>
          <a:endParaRPr lang="en-US"/>
        </a:p>
      </dgm:t>
    </dgm:pt>
    <dgm:pt modelId="{A2E813D2-78A1-4CD9-B632-92682ECCA1E3}" type="sibTrans" cxnId="{63039E45-0664-4385-AAD6-B794D4FA89B1}">
      <dgm:prSet/>
      <dgm:spPr/>
      <dgm:t>
        <a:bodyPr/>
        <a:lstStyle/>
        <a:p>
          <a:endParaRPr lang="en-US"/>
        </a:p>
      </dgm:t>
    </dgm:pt>
    <dgm:pt modelId="{3ACC8DFA-805E-4F57-9272-868C6171535B}" type="pres">
      <dgm:prSet presAssocID="{4C6818F5-29FD-48EA-9E0E-E5FAA06FC492}" presName="hierChild1" presStyleCnt="0">
        <dgm:presLayoutVars>
          <dgm:chPref val="1"/>
          <dgm:dir/>
          <dgm:animOne val="branch"/>
          <dgm:animLvl val="lvl"/>
          <dgm:resizeHandles/>
        </dgm:presLayoutVars>
      </dgm:prSet>
      <dgm:spPr/>
    </dgm:pt>
    <dgm:pt modelId="{1F69737F-6062-4A38-BB74-7FD555EFF409}" type="pres">
      <dgm:prSet presAssocID="{106945CD-6633-495C-B7BF-2E6DF0AD1D55}" presName="hierRoot1" presStyleCnt="0"/>
      <dgm:spPr/>
    </dgm:pt>
    <dgm:pt modelId="{C20922EB-7F60-4A33-A083-FD085AEAD791}" type="pres">
      <dgm:prSet presAssocID="{106945CD-6633-495C-B7BF-2E6DF0AD1D55}" presName="composite" presStyleCnt="0"/>
      <dgm:spPr/>
    </dgm:pt>
    <dgm:pt modelId="{C8FFA29E-B7D5-4336-A2A5-17EC9E9C2A4A}" type="pres">
      <dgm:prSet presAssocID="{106945CD-6633-495C-B7BF-2E6DF0AD1D55}" presName="background" presStyleLbl="node0" presStyleIdx="0" presStyleCnt="2"/>
      <dgm:spPr/>
    </dgm:pt>
    <dgm:pt modelId="{BAF1F8A0-4099-43EC-8B12-A4332344FF7B}" type="pres">
      <dgm:prSet presAssocID="{106945CD-6633-495C-B7BF-2E6DF0AD1D55}" presName="text" presStyleLbl="fgAcc0" presStyleIdx="0" presStyleCnt="2">
        <dgm:presLayoutVars>
          <dgm:chPref val="3"/>
        </dgm:presLayoutVars>
      </dgm:prSet>
      <dgm:spPr/>
    </dgm:pt>
    <dgm:pt modelId="{7FA78CB6-94D8-4C77-B6DE-E4CCDA8E64CC}" type="pres">
      <dgm:prSet presAssocID="{106945CD-6633-495C-B7BF-2E6DF0AD1D55}" presName="hierChild2" presStyleCnt="0"/>
      <dgm:spPr/>
    </dgm:pt>
    <dgm:pt modelId="{DC927AC6-B0F3-4B6D-85AC-AC7318D5B160}" type="pres">
      <dgm:prSet presAssocID="{C28D91AB-795C-4464-B30C-52E3E56C6686}" presName="hierRoot1" presStyleCnt="0"/>
      <dgm:spPr/>
    </dgm:pt>
    <dgm:pt modelId="{E2B8CA44-2785-4EDB-AE53-05BE8ECD5D07}" type="pres">
      <dgm:prSet presAssocID="{C28D91AB-795C-4464-B30C-52E3E56C6686}" presName="composite" presStyleCnt="0"/>
      <dgm:spPr/>
    </dgm:pt>
    <dgm:pt modelId="{9F6F2D3C-2FFE-494A-BE54-BA88998E760F}" type="pres">
      <dgm:prSet presAssocID="{C28D91AB-795C-4464-B30C-52E3E56C6686}" presName="background" presStyleLbl="node0" presStyleIdx="1" presStyleCnt="2"/>
      <dgm:spPr/>
    </dgm:pt>
    <dgm:pt modelId="{57FCCE7B-8B63-426B-A548-EEB414620716}" type="pres">
      <dgm:prSet presAssocID="{C28D91AB-795C-4464-B30C-52E3E56C6686}" presName="text" presStyleLbl="fgAcc0" presStyleIdx="1" presStyleCnt="2">
        <dgm:presLayoutVars>
          <dgm:chPref val="3"/>
        </dgm:presLayoutVars>
      </dgm:prSet>
      <dgm:spPr/>
    </dgm:pt>
    <dgm:pt modelId="{33A710F2-5A71-49DE-8F8E-1932EF6A5BE1}" type="pres">
      <dgm:prSet presAssocID="{C28D91AB-795C-4464-B30C-52E3E56C6686}" presName="hierChild2" presStyleCnt="0"/>
      <dgm:spPr/>
    </dgm:pt>
  </dgm:ptLst>
  <dgm:cxnLst>
    <dgm:cxn modelId="{90CDF919-A256-4998-B91B-8DFCE4B6EBD9}" type="presOf" srcId="{4C6818F5-29FD-48EA-9E0E-E5FAA06FC492}" destId="{3ACC8DFA-805E-4F57-9272-868C6171535B}" srcOrd="0" destOrd="0" presId="urn:microsoft.com/office/officeart/2005/8/layout/hierarchy1"/>
    <dgm:cxn modelId="{63039E45-0664-4385-AAD6-B794D4FA89B1}" srcId="{4C6818F5-29FD-48EA-9E0E-E5FAA06FC492}" destId="{C28D91AB-795C-4464-B30C-52E3E56C6686}" srcOrd="1" destOrd="0" parTransId="{A91D6E91-D5DD-4469-BAC7-D8BECC138A03}" sibTransId="{A2E813D2-78A1-4CD9-B632-92682ECCA1E3}"/>
    <dgm:cxn modelId="{AD3E8995-4E17-4109-A9F0-CE9BDFC92113}" srcId="{4C6818F5-29FD-48EA-9E0E-E5FAA06FC492}" destId="{106945CD-6633-495C-B7BF-2E6DF0AD1D55}" srcOrd="0" destOrd="0" parTransId="{CF8DF4E6-A029-409A-843D-3EE838BF3F34}" sibTransId="{55313597-86ED-46E9-9728-76D1023E01E9}"/>
    <dgm:cxn modelId="{CD3C0998-2660-453B-BBF5-53B78AF60BEC}" type="presOf" srcId="{C28D91AB-795C-4464-B30C-52E3E56C6686}" destId="{57FCCE7B-8B63-426B-A548-EEB414620716}" srcOrd="0" destOrd="0" presId="urn:microsoft.com/office/officeart/2005/8/layout/hierarchy1"/>
    <dgm:cxn modelId="{2BEC13F2-5E7A-4C0D-BFCB-CF57826AD669}" type="presOf" srcId="{106945CD-6633-495C-B7BF-2E6DF0AD1D55}" destId="{BAF1F8A0-4099-43EC-8B12-A4332344FF7B}" srcOrd="0" destOrd="0" presId="urn:microsoft.com/office/officeart/2005/8/layout/hierarchy1"/>
    <dgm:cxn modelId="{93F96B23-1143-4231-969B-EF16CC76B99B}" type="presParOf" srcId="{3ACC8DFA-805E-4F57-9272-868C6171535B}" destId="{1F69737F-6062-4A38-BB74-7FD555EFF409}" srcOrd="0" destOrd="0" presId="urn:microsoft.com/office/officeart/2005/8/layout/hierarchy1"/>
    <dgm:cxn modelId="{6034AEF8-FC3D-4BD3-B629-0684922D5CA0}" type="presParOf" srcId="{1F69737F-6062-4A38-BB74-7FD555EFF409}" destId="{C20922EB-7F60-4A33-A083-FD085AEAD791}" srcOrd="0" destOrd="0" presId="urn:microsoft.com/office/officeart/2005/8/layout/hierarchy1"/>
    <dgm:cxn modelId="{47A10672-7EF2-4EBF-8F88-B5C4DD0F4A77}" type="presParOf" srcId="{C20922EB-7F60-4A33-A083-FD085AEAD791}" destId="{C8FFA29E-B7D5-4336-A2A5-17EC9E9C2A4A}" srcOrd="0" destOrd="0" presId="urn:microsoft.com/office/officeart/2005/8/layout/hierarchy1"/>
    <dgm:cxn modelId="{F82D13BC-DDCE-4756-B0DE-8403E44A435E}" type="presParOf" srcId="{C20922EB-7F60-4A33-A083-FD085AEAD791}" destId="{BAF1F8A0-4099-43EC-8B12-A4332344FF7B}" srcOrd="1" destOrd="0" presId="urn:microsoft.com/office/officeart/2005/8/layout/hierarchy1"/>
    <dgm:cxn modelId="{7ACADC60-45E8-42E4-8937-810498ED7B6E}" type="presParOf" srcId="{1F69737F-6062-4A38-BB74-7FD555EFF409}" destId="{7FA78CB6-94D8-4C77-B6DE-E4CCDA8E64CC}" srcOrd="1" destOrd="0" presId="urn:microsoft.com/office/officeart/2005/8/layout/hierarchy1"/>
    <dgm:cxn modelId="{65844B19-8DD8-4864-941C-D3C4222AD2A5}" type="presParOf" srcId="{3ACC8DFA-805E-4F57-9272-868C6171535B}" destId="{DC927AC6-B0F3-4B6D-85AC-AC7318D5B160}" srcOrd="1" destOrd="0" presId="urn:microsoft.com/office/officeart/2005/8/layout/hierarchy1"/>
    <dgm:cxn modelId="{4245C929-38B7-4F0F-8F1C-DD0088AADD0E}" type="presParOf" srcId="{DC927AC6-B0F3-4B6D-85AC-AC7318D5B160}" destId="{E2B8CA44-2785-4EDB-AE53-05BE8ECD5D07}" srcOrd="0" destOrd="0" presId="urn:microsoft.com/office/officeart/2005/8/layout/hierarchy1"/>
    <dgm:cxn modelId="{55037B69-BC6F-4802-AC42-55C78F9DFD5E}" type="presParOf" srcId="{E2B8CA44-2785-4EDB-AE53-05BE8ECD5D07}" destId="{9F6F2D3C-2FFE-494A-BE54-BA88998E760F}" srcOrd="0" destOrd="0" presId="urn:microsoft.com/office/officeart/2005/8/layout/hierarchy1"/>
    <dgm:cxn modelId="{9BCF9C3B-2A46-4D30-AF71-F1BA8A69FBB1}" type="presParOf" srcId="{E2B8CA44-2785-4EDB-AE53-05BE8ECD5D07}" destId="{57FCCE7B-8B63-426B-A548-EEB414620716}" srcOrd="1" destOrd="0" presId="urn:microsoft.com/office/officeart/2005/8/layout/hierarchy1"/>
    <dgm:cxn modelId="{0A6A88DF-82D3-45CA-9184-901EEAB91FCB}" type="presParOf" srcId="{DC927AC6-B0F3-4B6D-85AC-AC7318D5B160}" destId="{33A710F2-5A71-49DE-8F8E-1932EF6A5BE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8F63E0-36B9-4062-A778-9A7D5D2B3D65}" type="doc">
      <dgm:prSet loTypeId="urn:microsoft.com/office/officeart/2005/8/layout/list1" loCatId="list" qsTypeId="urn:microsoft.com/office/officeart/2005/8/quickstyle/simple3" qsCatId="simple" csTypeId="urn:microsoft.com/office/officeart/2005/8/colors/accent1_3" csCatId="accent1"/>
      <dgm:spPr/>
      <dgm:t>
        <a:bodyPr/>
        <a:lstStyle/>
        <a:p>
          <a:endParaRPr lang="en-US"/>
        </a:p>
      </dgm:t>
    </dgm:pt>
    <dgm:pt modelId="{7E06E2FE-EEF7-4A93-AC50-4A2F2E6CCEA2}">
      <dgm:prSet/>
      <dgm:spPr/>
      <dgm:t>
        <a:bodyPr/>
        <a:lstStyle/>
        <a:p>
          <a:r>
            <a:rPr lang="de-DE"/>
            <a:t>1. Obtener un origen de datos</a:t>
          </a:r>
          <a:endParaRPr lang="en-US"/>
        </a:p>
      </dgm:t>
    </dgm:pt>
    <dgm:pt modelId="{D54D6173-8B73-4344-AA02-1FF754BDD92A}" type="parTrans" cxnId="{F9827E46-0CE5-4DA7-BC64-CDF5F56D63ED}">
      <dgm:prSet/>
      <dgm:spPr/>
      <dgm:t>
        <a:bodyPr/>
        <a:lstStyle/>
        <a:p>
          <a:endParaRPr lang="en-US"/>
        </a:p>
      </dgm:t>
    </dgm:pt>
    <dgm:pt modelId="{C26FB183-2F18-4546-A856-E5F314F8BA0E}" type="sibTrans" cxnId="{F9827E46-0CE5-4DA7-BC64-CDF5F56D63ED}">
      <dgm:prSet/>
      <dgm:spPr/>
      <dgm:t>
        <a:bodyPr/>
        <a:lstStyle/>
        <a:p>
          <a:endParaRPr lang="en-US"/>
        </a:p>
      </dgm:t>
    </dgm:pt>
    <dgm:pt modelId="{0DCC3B45-711C-4785-A20C-5AFFABC47745}">
      <dgm:prSet/>
      <dgm:spPr/>
      <dgm:t>
        <a:bodyPr/>
        <a:lstStyle/>
        <a:p>
          <a:r>
            <a:rPr lang="de-DE"/>
            <a:t>2. Agrupamiento</a:t>
          </a:r>
          <a:endParaRPr lang="en-US"/>
        </a:p>
      </dgm:t>
    </dgm:pt>
    <dgm:pt modelId="{2AA71076-C923-4049-AA44-948294107E81}" type="parTrans" cxnId="{F122B512-F80A-4DD5-BF1E-47E4172D29E8}">
      <dgm:prSet/>
      <dgm:spPr/>
      <dgm:t>
        <a:bodyPr/>
        <a:lstStyle/>
        <a:p>
          <a:endParaRPr lang="en-US"/>
        </a:p>
      </dgm:t>
    </dgm:pt>
    <dgm:pt modelId="{29773541-E18B-44BA-BA7B-BB0B06B96C76}" type="sibTrans" cxnId="{F122B512-F80A-4DD5-BF1E-47E4172D29E8}">
      <dgm:prSet/>
      <dgm:spPr/>
      <dgm:t>
        <a:bodyPr/>
        <a:lstStyle/>
        <a:p>
          <a:endParaRPr lang="en-US"/>
        </a:p>
      </dgm:t>
    </dgm:pt>
    <dgm:pt modelId="{9A5362D9-1C62-4756-AE38-E7C626BED1D8}">
      <dgm:prSet/>
      <dgm:spPr/>
      <dgm:t>
        <a:bodyPr/>
        <a:lstStyle/>
        <a:p>
          <a:r>
            <a:rPr lang="de-DE"/>
            <a:t>3. Ordenado</a:t>
          </a:r>
          <a:endParaRPr lang="en-US"/>
        </a:p>
      </dgm:t>
    </dgm:pt>
    <dgm:pt modelId="{E1A3AAF5-D981-4079-8348-048DEAE26B74}" type="parTrans" cxnId="{17793196-8EA8-4DAA-B5EE-37A05DC25C24}">
      <dgm:prSet/>
      <dgm:spPr/>
      <dgm:t>
        <a:bodyPr/>
        <a:lstStyle/>
        <a:p>
          <a:endParaRPr lang="en-US"/>
        </a:p>
      </dgm:t>
    </dgm:pt>
    <dgm:pt modelId="{22726480-F24B-45BE-9F1E-B1CA12894F50}" type="sibTrans" cxnId="{17793196-8EA8-4DAA-B5EE-37A05DC25C24}">
      <dgm:prSet/>
      <dgm:spPr/>
      <dgm:t>
        <a:bodyPr/>
        <a:lstStyle/>
        <a:p>
          <a:endParaRPr lang="en-US"/>
        </a:p>
      </dgm:t>
    </dgm:pt>
    <dgm:pt modelId="{FE22508B-0D5F-417F-815E-354ADB981058}">
      <dgm:prSet/>
      <dgm:spPr/>
      <dgm:t>
        <a:bodyPr/>
        <a:lstStyle/>
        <a:p>
          <a:r>
            <a:rPr lang="de-DE"/>
            <a:t>4. Filtrado</a:t>
          </a:r>
          <a:endParaRPr lang="en-US"/>
        </a:p>
      </dgm:t>
    </dgm:pt>
    <dgm:pt modelId="{5901D780-B10F-4171-9F0E-A8981DA5907A}" type="parTrans" cxnId="{E8A2F2A4-0D02-4B3F-80B1-31897A948F4E}">
      <dgm:prSet/>
      <dgm:spPr/>
      <dgm:t>
        <a:bodyPr/>
        <a:lstStyle/>
        <a:p>
          <a:endParaRPr lang="en-US"/>
        </a:p>
      </dgm:t>
    </dgm:pt>
    <dgm:pt modelId="{683E378E-B459-4CB9-A822-305198E4B9E6}" type="sibTrans" cxnId="{E8A2F2A4-0D02-4B3F-80B1-31897A948F4E}">
      <dgm:prSet/>
      <dgm:spPr/>
      <dgm:t>
        <a:bodyPr/>
        <a:lstStyle/>
        <a:p>
          <a:endParaRPr lang="en-US"/>
        </a:p>
      </dgm:t>
    </dgm:pt>
    <dgm:pt modelId="{B0581791-2903-4736-A177-7457378BCE6C}">
      <dgm:prSet/>
      <dgm:spPr/>
      <dgm:t>
        <a:bodyPr/>
        <a:lstStyle/>
        <a:p>
          <a:r>
            <a:rPr lang="de-DE"/>
            <a:t>5. Union</a:t>
          </a:r>
          <a:endParaRPr lang="en-US"/>
        </a:p>
      </dgm:t>
    </dgm:pt>
    <dgm:pt modelId="{21232BA9-2C05-4E9F-87DD-C1728717935D}" type="parTrans" cxnId="{53A0FC3C-3CF6-4ED1-97A9-D248E0AE84F0}">
      <dgm:prSet/>
      <dgm:spPr/>
      <dgm:t>
        <a:bodyPr/>
        <a:lstStyle/>
        <a:p>
          <a:endParaRPr lang="en-US"/>
        </a:p>
      </dgm:t>
    </dgm:pt>
    <dgm:pt modelId="{9E420CF8-6C14-4C91-B9DA-E5422ACD542A}" type="sibTrans" cxnId="{53A0FC3C-3CF6-4ED1-97A9-D248E0AE84F0}">
      <dgm:prSet/>
      <dgm:spPr/>
      <dgm:t>
        <a:bodyPr/>
        <a:lstStyle/>
        <a:p>
          <a:endParaRPr lang="en-US"/>
        </a:p>
      </dgm:t>
    </dgm:pt>
    <dgm:pt modelId="{CE660A79-5A7A-4F45-A2B3-EC4A88C80880}" type="pres">
      <dgm:prSet presAssocID="{4A8F63E0-36B9-4062-A778-9A7D5D2B3D65}" presName="linear" presStyleCnt="0">
        <dgm:presLayoutVars>
          <dgm:dir/>
          <dgm:animLvl val="lvl"/>
          <dgm:resizeHandles val="exact"/>
        </dgm:presLayoutVars>
      </dgm:prSet>
      <dgm:spPr/>
    </dgm:pt>
    <dgm:pt modelId="{544AB423-6D50-4FA4-8B1F-7DA708F0EF2D}" type="pres">
      <dgm:prSet presAssocID="{7E06E2FE-EEF7-4A93-AC50-4A2F2E6CCEA2}" presName="parentLin" presStyleCnt="0"/>
      <dgm:spPr/>
    </dgm:pt>
    <dgm:pt modelId="{894DC9ED-3AE9-4E38-B49A-72432539AB0E}" type="pres">
      <dgm:prSet presAssocID="{7E06E2FE-EEF7-4A93-AC50-4A2F2E6CCEA2}" presName="parentLeftMargin" presStyleLbl="node1" presStyleIdx="0" presStyleCnt="5"/>
      <dgm:spPr/>
    </dgm:pt>
    <dgm:pt modelId="{5593B978-2CC9-4E19-8930-8B1314964A0F}" type="pres">
      <dgm:prSet presAssocID="{7E06E2FE-EEF7-4A93-AC50-4A2F2E6CCEA2}" presName="parentText" presStyleLbl="node1" presStyleIdx="0" presStyleCnt="5">
        <dgm:presLayoutVars>
          <dgm:chMax val="0"/>
          <dgm:bulletEnabled val="1"/>
        </dgm:presLayoutVars>
      </dgm:prSet>
      <dgm:spPr/>
    </dgm:pt>
    <dgm:pt modelId="{C92B4BB3-9132-4D0E-9FFB-DA9300D0FAFA}" type="pres">
      <dgm:prSet presAssocID="{7E06E2FE-EEF7-4A93-AC50-4A2F2E6CCEA2}" presName="negativeSpace" presStyleCnt="0"/>
      <dgm:spPr/>
    </dgm:pt>
    <dgm:pt modelId="{AC5FC38C-B448-4C24-8FBA-57D353BAA1A3}" type="pres">
      <dgm:prSet presAssocID="{7E06E2FE-EEF7-4A93-AC50-4A2F2E6CCEA2}" presName="childText" presStyleLbl="conFgAcc1" presStyleIdx="0" presStyleCnt="5">
        <dgm:presLayoutVars>
          <dgm:bulletEnabled val="1"/>
        </dgm:presLayoutVars>
      </dgm:prSet>
      <dgm:spPr/>
    </dgm:pt>
    <dgm:pt modelId="{A79E74C8-B142-43EA-B17B-04BCC3495A1C}" type="pres">
      <dgm:prSet presAssocID="{C26FB183-2F18-4546-A856-E5F314F8BA0E}" presName="spaceBetweenRectangles" presStyleCnt="0"/>
      <dgm:spPr/>
    </dgm:pt>
    <dgm:pt modelId="{FEC5FFB0-6320-4DAB-AA5D-C0339121268C}" type="pres">
      <dgm:prSet presAssocID="{0DCC3B45-711C-4785-A20C-5AFFABC47745}" presName="parentLin" presStyleCnt="0"/>
      <dgm:spPr/>
    </dgm:pt>
    <dgm:pt modelId="{C098B6F8-2056-4D71-A588-17BF97444775}" type="pres">
      <dgm:prSet presAssocID="{0DCC3B45-711C-4785-A20C-5AFFABC47745}" presName="parentLeftMargin" presStyleLbl="node1" presStyleIdx="0" presStyleCnt="5"/>
      <dgm:spPr/>
    </dgm:pt>
    <dgm:pt modelId="{1BEEF45A-0FC2-452F-8792-07166144D6FF}" type="pres">
      <dgm:prSet presAssocID="{0DCC3B45-711C-4785-A20C-5AFFABC47745}" presName="parentText" presStyleLbl="node1" presStyleIdx="1" presStyleCnt="5">
        <dgm:presLayoutVars>
          <dgm:chMax val="0"/>
          <dgm:bulletEnabled val="1"/>
        </dgm:presLayoutVars>
      </dgm:prSet>
      <dgm:spPr/>
    </dgm:pt>
    <dgm:pt modelId="{DF98E4CB-0DCB-4247-A5D8-AC6EA775CBDB}" type="pres">
      <dgm:prSet presAssocID="{0DCC3B45-711C-4785-A20C-5AFFABC47745}" presName="negativeSpace" presStyleCnt="0"/>
      <dgm:spPr/>
    </dgm:pt>
    <dgm:pt modelId="{1E68FABF-3DAB-435F-A589-48057F3178DD}" type="pres">
      <dgm:prSet presAssocID="{0DCC3B45-711C-4785-A20C-5AFFABC47745}" presName="childText" presStyleLbl="conFgAcc1" presStyleIdx="1" presStyleCnt="5">
        <dgm:presLayoutVars>
          <dgm:bulletEnabled val="1"/>
        </dgm:presLayoutVars>
      </dgm:prSet>
      <dgm:spPr/>
    </dgm:pt>
    <dgm:pt modelId="{F0781C20-B63E-45EB-BAFB-78A103F7463B}" type="pres">
      <dgm:prSet presAssocID="{29773541-E18B-44BA-BA7B-BB0B06B96C76}" presName="spaceBetweenRectangles" presStyleCnt="0"/>
      <dgm:spPr/>
    </dgm:pt>
    <dgm:pt modelId="{A4253278-0C19-4201-8428-2C4FC7BDB9E7}" type="pres">
      <dgm:prSet presAssocID="{9A5362D9-1C62-4756-AE38-E7C626BED1D8}" presName="parentLin" presStyleCnt="0"/>
      <dgm:spPr/>
    </dgm:pt>
    <dgm:pt modelId="{C107170E-23A4-4006-82E8-A2BCE716188C}" type="pres">
      <dgm:prSet presAssocID="{9A5362D9-1C62-4756-AE38-E7C626BED1D8}" presName="parentLeftMargin" presStyleLbl="node1" presStyleIdx="1" presStyleCnt="5"/>
      <dgm:spPr/>
    </dgm:pt>
    <dgm:pt modelId="{64083FEF-5351-4A04-8BC7-02860F355E16}" type="pres">
      <dgm:prSet presAssocID="{9A5362D9-1C62-4756-AE38-E7C626BED1D8}" presName="parentText" presStyleLbl="node1" presStyleIdx="2" presStyleCnt="5">
        <dgm:presLayoutVars>
          <dgm:chMax val="0"/>
          <dgm:bulletEnabled val="1"/>
        </dgm:presLayoutVars>
      </dgm:prSet>
      <dgm:spPr/>
    </dgm:pt>
    <dgm:pt modelId="{299A50C9-4F8F-4AF8-B315-1B060C3FC9D6}" type="pres">
      <dgm:prSet presAssocID="{9A5362D9-1C62-4756-AE38-E7C626BED1D8}" presName="negativeSpace" presStyleCnt="0"/>
      <dgm:spPr/>
    </dgm:pt>
    <dgm:pt modelId="{40783962-BB13-4C62-901C-08909DF6861B}" type="pres">
      <dgm:prSet presAssocID="{9A5362D9-1C62-4756-AE38-E7C626BED1D8}" presName="childText" presStyleLbl="conFgAcc1" presStyleIdx="2" presStyleCnt="5">
        <dgm:presLayoutVars>
          <dgm:bulletEnabled val="1"/>
        </dgm:presLayoutVars>
      </dgm:prSet>
      <dgm:spPr/>
    </dgm:pt>
    <dgm:pt modelId="{81C37D6D-DE32-4282-845C-928A469F9242}" type="pres">
      <dgm:prSet presAssocID="{22726480-F24B-45BE-9F1E-B1CA12894F50}" presName="spaceBetweenRectangles" presStyleCnt="0"/>
      <dgm:spPr/>
    </dgm:pt>
    <dgm:pt modelId="{671173E7-9812-4BCA-BC50-65660525F03B}" type="pres">
      <dgm:prSet presAssocID="{FE22508B-0D5F-417F-815E-354ADB981058}" presName="parentLin" presStyleCnt="0"/>
      <dgm:spPr/>
    </dgm:pt>
    <dgm:pt modelId="{D8DFF408-0049-4839-91B9-0BA4D132A9F9}" type="pres">
      <dgm:prSet presAssocID="{FE22508B-0D5F-417F-815E-354ADB981058}" presName="parentLeftMargin" presStyleLbl="node1" presStyleIdx="2" presStyleCnt="5"/>
      <dgm:spPr/>
    </dgm:pt>
    <dgm:pt modelId="{B011963A-F4BC-416B-B4DC-F2EAFC7BADD0}" type="pres">
      <dgm:prSet presAssocID="{FE22508B-0D5F-417F-815E-354ADB981058}" presName="parentText" presStyleLbl="node1" presStyleIdx="3" presStyleCnt="5">
        <dgm:presLayoutVars>
          <dgm:chMax val="0"/>
          <dgm:bulletEnabled val="1"/>
        </dgm:presLayoutVars>
      </dgm:prSet>
      <dgm:spPr/>
    </dgm:pt>
    <dgm:pt modelId="{068D82D1-2AB0-4F51-957C-25ADB1EC8174}" type="pres">
      <dgm:prSet presAssocID="{FE22508B-0D5F-417F-815E-354ADB981058}" presName="negativeSpace" presStyleCnt="0"/>
      <dgm:spPr/>
    </dgm:pt>
    <dgm:pt modelId="{584C6898-2DCA-4AC5-B967-240B7A71BF95}" type="pres">
      <dgm:prSet presAssocID="{FE22508B-0D5F-417F-815E-354ADB981058}" presName="childText" presStyleLbl="conFgAcc1" presStyleIdx="3" presStyleCnt="5">
        <dgm:presLayoutVars>
          <dgm:bulletEnabled val="1"/>
        </dgm:presLayoutVars>
      </dgm:prSet>
      <dgm:spPr/>
    </dgm:pt>
    <dgm:pt modelId="{0F639664-9BA2-4768-ADFB-A56CCD8C80E2}" type="pres">
      <dgm:prSet presAssocID="{683E378E-B459-4CB9-A822-305198E4B9E6}" presName="spaceBetweenRectangles" presStyleCnt="0"/>
      <dgm:spPr/>
    </dgm:pt>
    <dgm:pt modelId="{E40007D1-EBE0-44F7-854E-9AE246771747}" type="pres">
      <dgm:prSet presAssocID="{B0581791-2903-4736-A177-7457378BCE6C}" presName="parentLin" presStyleCnt="0"/>
      <dgm:spPr/>
    </dgm:pt>
    <dgm:pt modelId="{7D48DEE2-69D5-4CE0-853A-066C5209E626}" type="pres">
      <dgm:prSet presAssocID="{B0581791-2903-4736-A177-7457378BCE6C}" presName="parentLeftMargin" presStyleLbl="node1" presStyleIdx="3" presStyleCnt="5"/>
      <dgm:spPr/>
    </dgm:pt>
    <dgm:pt modelId="{40EB7DA2-04DB-49F5-96E0-F9D14F9E5F92}" type="pres">
      <dgm:prSet presAssocID="{B0581791-2903-4736-A177-7457378BCE6C}" presName="parentText" presStyleLbl="node1" presStyleIdx="4" presStyleCnt="5">
        <dgm:presLayoutVars>
          <dgm:chMax val="0"/>
          <dgm:bulletEnabled val="1"/>
        </dgm:presLayoutVars>
      </dgm:prSet>
      <dgm:spPr/>
    </dgm:pt>
    <dgm:pt modelId="{A3B3D62D-6002-4384-88DE-AC6981CB8421}" type="pres">
      <dgm:prSet presAssocID="{B0581791-2903-4736-A177-7457378BCE6C}" presName="negativeSpace" presStyleCnt="0"/>
      <dgm:spPr/>
    </dgm:pt>
    <dgm:pt modelId="{8EAFBDA0-F6E7-4788-9977-42EB624EEFC3}" type="pres">
      <dgm:prSet presAssocID="{B0581791-2903-4736-A177-7457378BCE6C}" presName="childText" presStyleLbl="conFgAcc1" presStyleIdx="4" presStyleCnt="5">
        <dgm:presLayoutVars>
          <dgm:bulletEnabled val="1"/>
        </dgm:presLayoutVars>
      </dgm:prSet>
      <dgm:spPr/>
    </dgm:pt>
  </dgm:ptLst>
  <dgm:cxnLst>
    <dgm:cxn modelId="{81544304-F1C0-404B-8C30-53F7F2EA96A2}" type="presOf" srcId="{9A5362D9-1C62-4756-AE38-E7C626BED1D8}" destId="{64083FEF-5351-4A04-8BC7-02860F355E16}" srcOrd="1" destOrd="0" presId="urn:microsoft.com/office/officeart/2005/8/layout/list1"/>
    <dgm:cxn modelId="{F122B512-F80A-4DD5-BF1E-47E4172D29E8}" srcId="{4A8F63E0-36B9-4062-A778-9A7D5D2B3D65}" destId="{0DCC3B45-711C-4785-A20C-5AFFABC47745}" srcOrd="1" destOrd="0" parTransId="{2AA71076-C923-4049-AA44-948294107E81}" sibTransId="{29773541-E18B-44BA-BA7B-BB0B06B96C76}"/>
    <dgm:cxn modelId="{FF5C4336-320E-4215-9334-DE6DEC4866D3}" type="presOf" srcId="{0DCC3B45-711C-4785-A20C-5AFFABC47745}" destId="{C098B6F8-2056-4D71-A588-17BF97444775}" srcOrd="0" destOrd="0" presId="urn:microsoft.com/office/officeart/2005/8/layout/list1"/>
    <dgm:cxn modelId="{53A0FC3C-3CF6-4ED1-97A9-D248E0AE84F0}" srcId="{4A8F63E0-36B9-4062-A778-9A7D5D2B3D65}" destId="{B0581791-2903-4736-A177-7457378BCE6C}" srcOrd="4" destOrd="0" parTransId="{21232BA9-2C05-4E9F-87DD-C1728717935D}" sibTransId="{9E420CF8-6C14-4C91-B9DA-E5422ACD542A}"/>
    <dgm:cxn modelId="{9CD59E40-8035-41D2-8AEB-2894D670A627}" type="presOf" srcId="{B0581791-2903-4736-A177-7457378BCE6C}" destId="{7D48DEE2-69D5-4CE0-853A-066C5209E626}" srcOrd="0" destOrd="0" presId="urn:microsoft.com/office/officeart/2005/8/layout/list1"/>
    <dgm:cxn modelId="{4C6D5F5F-D9C0-4B46-AC58-E266AE400DDB}" type="presOf" srcId="{FE22508B-0D5F-417F-815E-354ADB981058}" destId="{D8DFF408-0049-4839-91B9-0BA4D132A9F9}" srcOrd="0" destOrd="0" presId="urn:microsoft.com/office/officeart/2005/8/layout/list1"/>
    <dgm:cxn modelId="{F9827E46-0CE5-4DA7-BC64-CDF5F56D63ED}" srcId="{4A8F63E0-36B9-4062-A778-9A7D5D2B3D65}" destId="{7E06E2FE-EEF7-4A93-AC50-4A2F2E6CCEA2}" srcOrd="0" destOrd="0" parTransId="{D54D6173-8B73-4344-AA02-1FF754BDD92A}" sibTransId="{C26FB183-2F18-4546-A856-E5F314F8BA0E}"/>
    <dgm:cxn modelId="{41799556-77A2-4660-AEB6-3718E4C06F57}" type="presOf" srcId="{4A8F63E0-36B9-4062-A778-9A7D5D2B3D65}" destId="{CE660A79-5A7A-4F45-A2B3-EC4A88C80880}" srcOrd="0" destOrd="0" presId="urn:microsoft.com/office/officeart/2005/8/layout/list1"/>
    <dgm:cxn modelId="{17793196-8EA8-4DAA-B5EE-37A05DC25C24}" srcId="{4A8F63E0-36B9-4062-A778-9A7D5D2B3D65}" destId="{9A5362D9-1C62-4756-AE38-E7C626BED1D8}" srcOrd="2" destOrd="0" parTransId="{E1A3AAF5-D981-4079-8348-048DEAE26B74}" sibTransId="{22726480-F24B-45BE-9F1E-B1CA12894F50}"/>
    <dgm:cxn modelId="{01A64A99-C927-4AE6-9761-26D4F13C9282}" type="presOf" srcId="{7E06E2FE-EEF7-4A93-AC50-4A2F2E6CCEA2}" destId="{894DC9ED-3AE9-4E38-B49A-72432539AB0E}" srcOrd="0" destOrd="0" presId="urn:microsoft.com/office/officeart/2005/8/layout/list1"/>
    <dgm:cxn modelId="{E8A2F2A4-0D02-4B3F-80B1-31897A948F4E}" srcId="{4A8F63E0-36B9-4062-A778-9A7D5D2B3D65}" destId="{FE22508B-0D5F-417F-815E-354ADB981058}" srcOrd="3" destOrd="0" parTransId="{5901D780-B10F-4171-9F0E-A8981DA5907A}" sibTransId="{683E378E-B459-4CB9-A822-305198E4B9E6}"/>
    <dgm:cxn modelId="{E33CD0B6-7404-4D92-9C1E-A2DE62A2D6D9}" type="presOf" srcId="{B0581791-2903-4736-A177-7457378BCE6C}" destId="{40EB7DA2-04DB-49F5-96E0-F9D14F9E5F92}" srcOrd="1" destOrd="0" presId="urn:microsoft.com/office/officeart/2005/8/layout/list1"/>
    <dgm:cxn modelId="{196882C6-A7AC-4061-9C87-8A07706064E0}" type="presOf" srcId="{9A5362D9-1C62-4756-AE38-E7C626BED1D8}" destId="{C107170E-23A4-4006-82E8-A2BCE716188C}" srcOrd="0" destOrd="0" presId="urn:microsoft.com/office/officeart/2005/8/layout/list1"/>
    <dgm:cxn modelId="{350C64C7-FD0D-4CC7-B108-274677151175}" type="presOf" srcId="{7E06E2FE-EEF7-4A93-AC50-4A2F2E6CCEA2}" destId="{5593B978-2CC9-4E19-8930-8B1314964A0F}" srcOrd="1" destOrd="0" presId="urn:microsoft.com/office/officeart/2005/8/layout/list1"/>
    <dgm:cxn modelId="{CB42ABD7-B53D-40B8-B647-F780611C0025}" type="presOf" srcId="{0DCC3B45-711C-4785-A20C-5AFFABC47745}" destId="{1BEEF45A-0FC2-452F-8792-07166144D6FF}" srcOrd="1" destOrd="0" presId="urn:microsoft.com/office/officeart/2005/8/layout/list1"/>
    <dgm:cxn modelId="{3F44FCE2-AD75-4D54-AB9D-120CE0644D3F}" type="presOf" srcId="{FE22508B-0D5F-417F-815E-354ADB981058}" destId="{B011963A-F4BC-416B-B4DC-F2EAFC7BADD0}" srcOrd="1" destOrd="0" presId="urn:microsoft.com/office/officeart/2005/8/layout/list1"/>
    <dgm:cxn modelId="{5060326E-C0A0-495E-924E-93939B79C317}" type="presParOf" srcId="{CE660A79-5A7A-4F45-A2B3-EC4A88C80880}" destId="{544AB423-6D50-4FA4-8B1F-7DA708F0EF2D}" srcOrd="0" destOrd="0" presId="urn:microsoft.com/office/officeart/2005/8/layout/list1"/>
    <dgm:cxn modelId="{459FBE7B-2A81-4E09-B1F2-9FBF20C1ADC7}" type="presParOf" srcId="{544AB423-6D50-4FA4-8B1F-7DA708F0EF2D}" destId="{894DC9ED-3AE9-4E38-B49A-72432539AB0E}" srcOrd="0" destOrd="0" presId="urn:microsoft.com/office/officeart/2005/8/layout/list1"/>
    <dgm:cxn modelId="{F42A8BA0-18FF-419D-AB76-595F7B9A3709}" type="presParOf" srcId="{544AB423-6D50-4FA4-8B1F-7DA708F0EF2D}" destId="{5593B978-2CC9-4E19-8930-8B1314964A0F}" srcOrd="1" destOrd="0" presId="urn:microsoft.com/office/officeart/2005/8/layout/list1"/>
    <dgm:cxn modelId="{4C998C5C-3919-46A7-AA5F-F0ACB659C6E3}" type="presParOf" srcId="{CE660A79-5A7A-4F45-A2B3-EC4A88C80880}" destId="{C92B4BB3-9132-4D0E-9FFB-DA9300D0FAFA}" srcOrd="1" destOrd="0" presId="urn:microsoft.com/office/officeart/2005/8/layout/list1"/>
    <dgm:cxn modelId="{66112503-F2FA-4BD7-8AB1-AA8927B9C3EE}" type="presParOf" srcId="{CE660A79-5A7A-4F45-A2B3-EC4A88C80880}" destId="{AC5FC38C-B448-4C24-8FBA-57D353BAA1A3}" srcOrd="2" destOrd="0" presId="urn:microsoft.com/office/officeart/2005/8/layout/list1"/>
    <dgm:cxn modelId="{EF36A2E1-A312-45A0-BC90-2D59D60F3FF5}" type="presParOf" srcId="{CE660A79-5A7A-4F45-A2B3-EC4A88C80880}" destId="{A79E74C8-B142-43EA-B17B-04BCC3495A1C}" srcOrd="3" destOrd="0" presId="urn:microsoft.com/office/officeart/2005/8/layout/list1"/>
    <dgm:cxn modelId="{A431F1E3-B958-40FE-AC2B-EC6DAA6C9C43}" type="presParOf" srcId="{CE660A79-5A7A-4F45-A2B3-EC4A88C80880}" destId="{FEC5FFB0-6320-4DAB-AA5D-C0339121268C}" srcOrd="4" destOrd="0" presId="urn:microsoft.com/office/officeart/2005/8/layout/list1"/>
    <dgm:cxn modelId="{5F64A56C-BAF3-48A9-A4E0-C8364299B81C}" type="presParOf" srcId="{FEC5FFB0-6320-4DAB-AA5D-C0339121268C}" destId="{C098B6F8-2056-4D71-A588-17BF97444775}" srcOrd="0" destOrd="0" presId="urn:microsoft.com/office/officeart/2005/8/layout/list1"/>
    <dgm:cxn modelId="{F1837CDD-3E10-4606-8A10-F1154B253F7E}" type="presParOf" srcId="{FEC5FFB0-6320-4DAB-AA5D-C0339121268C}" destId="{1BEEF45A-0FC2-452F-8792-07166144D6FF}" srcOrd="1" destOrd="0" presId="urn:microsoft.com/office/officeart/2005/8/layout/list1"/>
    <dgm:cxn modelId="{746F22FD-B492-436C-ABD4-EEF438F34B59}" type="presParOf" srcId="{CE660A79-5A7A-4F45-A2B3-EC4A88C80880}" destId="{DF98E4CB-0DCB-4247-A5D8-AC6EA775CBDB}" srcOrd="5" destOrd="0" presId="urn:microsoft.com/office/officeart/2005/8/layout/list1"/>
    <dgm:cxn modelId="{9CE5ED55-A4A2-4538-BFD8-34E0496F54DF}" type="presParOf" srcId="{CE660A79-5A7A-4F45-A2B3-EC4A88C80880}" destId="{1E68FABF-3DAB-435F-A589-48057F3178DD}" srcOrd="6" destOrd="0" presId="urn:microsoft.com/office/officeart/2005/8/layout/list1"/>
    <dgm:cxn modelId="{51959119-3E70-4AB3-B9A9-BF4F05F5F78D}" type="presParOf" srcId="{CE660A79-5A7A-4F45-A2B3-EC4A88C80880}" destId="{F0781C20-B63E-45EB-BAFB-78A103F7463B}" srcOrd="7" destOrd="0" presId="urn:microsoft.com/office/officeart/2005/8/layout/list1"/>
    <dgm:cxn modelId="{9C10B59F-0E76-4AE6-868D-E2EC0B50B64C}" type="presParOf" srcId="{CE660A79-5A7A-4F45-A2B3-EC4A88C80880}" destId="{A4253278-0C19-4201-8428-2C4FC7BDB9E7}" srcOrd="8" destOrd="0" presId="urn:microsoft.com/office/officeart/2005/8/layout/list1"/>
    <dgm:cxn modelId="{D56FA577-B3DD-4E60-8EA0-79F631DB08B8}" type="presParOf" srcId="{A4253278-0C19-4201-8428-2C4FC7BDB9E7}" destId="{C107170E-23A4-4006-82E8-A2BCE716188C}" srcOrd="0" destOrd="0" presId="urn:microsoft.com/office/officeart/2005/8/layout/list1"/>
    <dgm:cxn modelId="{FBAF6E7D-0240-47BD-8D3F-C34EC8D0D2F3}" type="presParOf" srcId="{A4253278-0C19-4201-8428-2C4FC7BDB9E7}" destId="{64083FEF-5351-4A04-8BC7-02860F355E16}" srcOrd="1" destOrd="0" presId="urn:microsoft.com/office/officeart/2005/8/layout/list1"/>
    <dgm:cxn modelId="{1C7E593E-5D41-4FC0-BB0F-194478106967}" type="presParOf" srcId="{CE660A79-5A7A-4F45-A2B3-EC4A88C80880}" destId="{299A50C9-4F8F-4AF8-B315-1B060C3FC9D6}" srcOrd="9" destOrd="0" presId="urn:microsoft.com/office/officeart/2005/8/layout/list1"/>
    <dgm:cxn modelId="{A76D7C46-D5A9-4D13-BBC7-F69C766CDCDC}" type="presParOf" srcId="{CE660A79-5A7A-4F45-A2B3-EC4A88C80880}" destId="{40783962-BB13-4C62-901C-08909DF6861B}" srcOrd="10" destOrd="0" presId="urn:microsoft.com/office/officeart/2005/8/layout/list1"/>
    <dgm:cxn modelId="{CC7A7B25-200C-48F6-944D-0B900BB71367}" type="presParOf" srcId="{CE660A79-5A7A-4F45-A2B3-EC4A88C80880}" destId="{81C37D6D-DE32-4282-845C-928A469F9242}" srcOrd="11" destOrd="0" presId="urn:microsoft.com/office/officeart/2005/8/layout/list1"/>
    <dgm:cxn modelId="{3AE0CBC4-787A-4CCB-9F96-7C59B3888F7B}" type="presParOf" srcId="{CE660A79-5A7A-4F45-A2B3-EC4A88C80880}" destId="{671173E7-9812-4BCA-BC50-65660525F03B}" srcOrd="12" destOrd="0" presId="urn:microsoft.com/office/officeart/2005/8/layout/list1"/>
    <dgm:cxn modelId="{B5B0C916-DD0D-4323-8603-82E9EE8C13FA}" type="presParOf" srcId="{671173E7-9812-4BCA-BC50-65660525F03B}" destId="{D8DFF408-0049-4839-91B9-0BA4D132A9F9}" srcOrd="0" destOrd="0" presId="urn:microsoft.com/office/officeart/2005/8/layout/list1"/>
    <dgm:cxn modelId="{E0414A95-3C82-4784-ACDA-BDB594F63CE3}" type="presParOf" srcId="{671173E7-9812-4BCA-BC50-65660525F03B}" destId="{B011963A-F4BC-416B-B4DC-F2EAFC7BADD0}" srcOrd="1" destOrd="0" presId="urn:microsoft.com/office/officeart/2005/8/layout/list1"/>
    <dgm:cxn modelId="{84CABF01-47D2-4717-B4F8-CBCFFFE95B66}" type="presParOf" srcId="{CE660A79-5A7A-4F45-A2B3-EC4A88C80880}" destId="{068D82D1-2AB0-4F51-957C-25ADB1EC8174}" srcOrd="13" destOrd="0" presId="urn:microsoft.com/office/officeart/2005/8/layout/list1"/>
    <dgm:cxn modelId="{2C5C053E-120C-48FF-8B26-7BAEDDCE32C7}" type="presParOf" srcId="{CE660A79-5A7A-4F45-A2B3-EC4A88C80880}" destId="{584C6898-2DCA-4AC5-B967-240B7A71BF95}" srcOrd="14" destOrd="0" presId="urn:microsoft.com/office/officeart/2005/8/layout/list1"/>
    <dgm:cxn modelId="{EB64FFC5-83BE-476B-866E-3F0E6A39CD04}" type="presParOf" srcId="{CE660A79-5A7A-4F45-A2B3-EC4A88C80880}" destId="{0F639664-9BA2-4768-ADFB-A56CCD8C80E2}" srcOrd="15" destOrd="0" presId="urn:microsoft.com/office/officeart/2005/8/layout/list1"/>
    <dgm:cxn modelId="{C4746075-7BCD-4A47-8DF7-3C6E9D317E07}" type="presParOf" srcId="{CE660A79-5A7A-4F45-A2B3-EC4A88C80880}" destId="{E40007D1-EBE0-44F7-854E-9AE246771747}" srcOrd="16" destOrd="0" presId="urn:microsoft.com/office/officeart/2005/8/layout/list1"/>
    <dgm:cxn modelId="{FA25149E-2F7E-417B-9B2B-21063C894F7C}" type="presParOf" srcId="{E40007D1-EBE0-44F7-854E-9AE246771747}" destId="{7D48DEE2-69D5-4CE0-853A-066C5209E626}" srcOrd="0" destOrd="0" presId="urn:microsoft.com/office/officeart/2005/8/layout/list1"/>
    <dgm:cxn modelId="{2E2EDFF0-B067-490D-8379-A0A7109DBB52}" type="presParOf" srcId="{E40007D1-EBE0-44F7-854E-9AE246771747}" destId="{40EB7DA2-04DB-49F5-96E0-F9D14F9E5F92}" srcOrd="1" destOrd="0" presId="urn:microsoft.com/office/officeart/2005/8/layout/list1"/>
    <dgm:cxn modelId="{348D815A-9800-4999-941A-8B752E6EF1AD}" type="presParOf" srcId="{CE660A79-5A7A-4F45-A2B3-EC4A88C80880}" destId="{A3B3D62D-6002-4384-88DE-AC6981CB8421}" srcOrd="17" destOrd="0" presId="urn:microsoft.com/office/officeart/2005/8/layout/list1"/>
    <dgm:cxn modelId="{04B0586F-EBFC-4BFF-9250-76C2691FD455}" type="presParOf" srcId="{CE660A79-5A7A-4F45-A2B3-EC4A88C80880}" destId="{8EAFBDA0-F6E7-4788-9977-42EB624EEFC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FD3143-DE71-4BD8-B78A-73B1F059F46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A2AEC55-C08D-468E-8E93-BBB15FD642A7}">
      <dgm:prSet/>
      <dgm:spPr/>
      <dgm:t>
        <a:bodyPr/>
        <a:lstStyle/>
        <a:p>
          <a:r>
            <a:rPr lang="en-US"/>
            <a:t>Aunque son casi lo mismo LINQ to SQL y EF han tenido vidas paralelas y, hoy en día, EF se ha impuesto de manera aplastante. </a:t>
          </a:r>
        </a:p>
      </dgm:t>
    </dgm:pt>
    <dgm:pt modelId="{3BEF0A54-E6AA-48C5-91E8-90873945C9A2}" type="parTrans" cxnId="{D0DE94F0-0776-4A0C-97AD-75D747B0D041}">
      <dgm:prSet/>
      <dgm:spPr/>
      <dgm:t>
        <a:bodyPr/>
        <a:lstStyle/>
        <a:p>
          <a:endParaRPr lang="en-US"/>
        </a:p>
      </dgm:t>
    </dgm:pt>
    <dgm:pt modelId="{643BC745-63FF-4A5E-94BD-7C8676E8CEBA}" type="sibTrans" cxnId="{D0DE94F0-0776-4A0C-97AD-75D747B0D041}">
      <dgm:prSet/>
      <dgm:spPr/>
      <dgm:t>
        <a:bodyPr/>
        <a:lstStyle/>
        <a:p>
          <a:endParaRPr lang="en-US"/>
        </a:p>
      </dgm:t>
    </dgm:pt>
    <dgm:pt modelId="{8989635A-E9B5-4ACB-B038-03A343B91214}">
      <dgm:prSet/>
      <dgm:spPr/>
      <dgm:t>
        <a:bodyPr/>
        <a:lstStyle/>
        <a:p>
          <a:r>
            <a:rPr lang="en-US"/>
            <a:t>LINQ to SQL se creó con la finalidad de ser un RAD (Rapid Application Development) por lo que se dejaron alguna cosas en el tintero que se solventaron con EF</a:t>
          </a:r>
        </a:p>
      </dgm:t>
    </dgm:pt>
    <dgm:pt modelId="{485E5229-D313-4E9F-955F-B0ED0EDA5EB2}" type="parTrans" cxnId="{C17E0BF3-C911-4022-B2FC-DECA1F89A69D}">
      <dgm:prSet/>
      <dgm:spPr/>
      <dgm:t>
        <a:bodyPr/>
        <a:lstStyle/>
        <a:p>
          <a:endParaRPr lang="en-US"/>
        </a:p>
      </dgm:t>
    </dgm:pt>
    <dgm:pt modelId="{3ADDAE22-2141-4896-B6B6-401A0D5D7208}" type="sibTrans" cxnId="{C17E0BF3-C911-4022-B2FC-DECA1F89A69D}">
      <dgm:prSet/>
      <dgm:spPr/>
      <dgm:t>
        <a:bodyPr/>
        <a:lstStyle/>
        <a:p>
          <a:endParaRPr lang="en-US"/>
        </a:p>
      </dgm:t>
    </dgm:pt>
    <dgm:pt modelId="{84F04B4F-E99D-42C3-A9C4-D621DA813557}">
      <dgm:prSet/>
      <dgm:spPr/>
      <dgm:t>
        <a:bodyPr/>
        <a:lstStyle/>
        <a:p>
          <a:r>
            <a:rPr lang="en-US"/>
            <a:t>LINQ to SQL sólo permite conectarse a SQL Server y ser usado en C# o VB.NET. EF en cambio soporta varios proveedores como MySql, Oracle, SQL Server, XML, etc. </a:t>
          </a:r>
        </a:p>
      </dgm:t>
    </dgm:pt>
    <dgm:pt modelId="{DDE7B6EA-7BE2-44EF-94FE-2A5991415F77}" type="parTrans" cxnId="{1F2B3C75-EC18-4889-B902-05037FF0985A}">
      <dgm:prSet/>
      <dgm:spPr/>
      <dgm:t>
        <a:bodyPr/>
        <a:lstStyle/>
        <a:p>
          <a:endParaRPr lang="en-US"/>
        </a:p>
      </dgm:t>
    </dgm:pt>
    <dgm:pt modelId="{D8EFFBC7-CB7F-4DCC-B14A-75B9DB3CFDCF}" type="sibTrans" cxnId="{1F2B3C75-EC18-4889-B902-05037FF0985A}">
      <dgm:prSet/>
      <dgm:spPr/>
      <dgm:t>
        <a:bodyPr/>
        <a:lstStyle/>
        <a:p>
          <a:endParaRPr lang="en-US"/>
        </a:p>
      </dgm:t>
    </dgm:pt>
    <dgm:pt modelId="{9D0D47FD-3A14-4C2D-B71C-86D475AB5242}">
      <dgm:prSet/>
      <dgm:spPr/>
      <dgm:t>
        <a:bodyPr/>
        <a:lstStyle/>
        <a:p>
          <a:r>
            <a:rPr lang="en-US"/>
            <a:t>LINQ to SQL mapea cada tabla/vista como una clase o “entidad” sin permitir herencia, entidades lógicas o entidades de negocio. EF lo implementa completamente.</a:t>
          </a:r>
        </a:p>
      </dgm:t>
    </dgm:pt>
    <dgm:pt modelId="{CB7DFCC7-F7A1-404F-95B8-FE8CA910ACB2}" type="parTrans" cxnId="{46F050E0-79B6-4C20-9F5A-929C42A7439F}">
      <dgm:prSet/>
      <dgm:spPr/>
      <dgm:t>
        <a:bodyPr/>
        <a:lstStyle/>
        <a:p>
          <a:endParaRPr lang="en-US"/>
        </a:p>
      </dgm:t>
    </dgm:pt>
    <dgm:pt modelId="{F40C637A-52E6-4AE6-9D59-8811F69235F3}" type="sibTrans" cxnId="{46F050E0-79B6-4C20-9F5A-929C42A7439F}">
      <dgm:prSet/>
      <dgm:spPr/>
      <dgm:t>
        <a:bodyPr/>
        <a:lstStyle/>
        <a:p>
          <a:endParaRPr lang="en-US"/>
        </a:p>
      </dgm:t>
    </dgm:pt>
    <dgm:pt modelId="{E72043D6-4A31-45DE-8FCB-672112F2C954}" type="pres">
      <dgm:prSet presAssocID="{74FD3143-DE71-4BD8-B78A-73B1F059F46D}" presName="hierChild1" presStyleCnt="0">
        <dgm:presLayoutVars>
          <dgm:chPref val="1"/>
          <dgm:dir/>
          <dgm:animOne val="branch"/>
          <dgm:animLvl val="lvl"/>
          <dgm:resizeHandles/>
        </dgm:presLayoutVars>
      </dgm:prSet>
      <dgm:spPr/>
    </dgm:pt>
    <dgm:pt modelId="{D12C2060-7D98-4BB2-9652-076F2E1FA362}" type="pres">
      <dgm:prSet presAssocID="{6A2AEC55-C08D-468E-8E93-BBB15FD642A7}" presName="hierRoot1" presStyleCnt="0"/>
      <dgm:spPr/>
    </dgm:pt>
    <dgm:pt modelId="{8D57B802-A816-4766-B17C-240AB008166A}" type="pres">
      <dgm:prSet presAssocID="{6A2AEC55-C08D-468E-8E93-BBB15FD642A7}" presName="composite" presStyleCnt="0"/>
      <dgm:spPr/>
    </dgm:pt>
    <dgm:pt modelId="{C0FA85C8-8C6E-4125-9578-7D1E72A99DC0}" type="pres">
      <dgm:prSet presAssocID="{6A2AEC55-C08D-468E-8E93-BBB15FD642A7}" presName="background" presStyleLbl="node0" presStyleIdx="0" presStyleCnt="2"/>
      <dgm:spPr/>
    </dgm:pt>
    <dgm:pt modelId="{BC069489-F2C5-4D8A-8FE3-76ABCC8D54EA}" type="pres">
      <dgm:prSet presAssocID="{6A2AEC55-C08D-468E-8E93-BBB15FD642A7}" presName="text" presStyleLbl="fgAcc0" presStyleIdx="0" presStyleCnt="2">
        <dgm:presLayoutVars>
          <dgm:chPref val="3"/>
        </dgm:presLayoutVars>
      </dgm:prSet>
      <dgm:spPr/>
    </dgm:pt>
    <dgm:pt modelId="{C5C47078-B280-46A5-B985-09863E72ED33}" type="pres">
      <dgm:prSet presAssocID="{6A2AEC55-C08D-468E-8E93-BBB15FD642A7}" presName="hierChild2" presStyleCnt="0"/>
      <dgm:spPr/>
    </dgm:pt>
    <dgm:pt modelId="{2946B520-7957-4ADB-A489-36A0D10F064B}" type="pres">
      <dgm:prSet presAssocID="{8989635A-E9B5-4ACB-B038-03A343B91214}" presName="hierRoot1" presStyleCnt="0"/>
      <dgm:spPr/>
    </dgm:pt>
    <dgm:pt modelId="{E2930335-09B7-4722-9854-98FD61FD95B2}" type="pres">
      <dgm:prSet presAssocID="{8989635A-E9B5-4ACB-B038-03A343B91214}" presName="composite" presStyleCnt="0"/>
      <dgm:spPr/>
    </dgm:pt>
    <dgm:pt modelId="{1E84AD89-A6A6-481F-B1D1-2593022376FF}" type="pres">
      <dgm:prSet presAssocID="{8989635A-E9B5-4ACB-B038-03A343B91214}" presName="background" presStyleLbl="node0" presStyleIdx="1" presStyleCnt="2"/>
      <dgm:spPr/>
    </dgm:pt>
    <dgm:pt modelId="{6633C92E-7CE2-4296-8C76-71893765683D}" type="pres">
      <dgm:prSet presAssocID="{8989635A-E9B5-4ACB-B038-03A343B91214}" presName="text" presStyleLbl="fgAcc0" presStyleIdx="1" presStyleCnt="2">
        <dgm:presLayoutVars>
          <dgm:chPref val="3"/>
        </dgm:presLayoutVars>
      </dgm:prSet>
      <dgm:spPr/>
    </dgm:pt>
    <dgm:pt modelId="{2BB24F51-449C-4AAC-8A32-26FD670F241F}" type="pres">
      <dgm:prSet presAssocID="{8989635A-E9B5-4ACB-B038-03A343B91214}" presName="hierChild2" presStyleCnt="0"/>
      <dgm:spPr/>
    </dgm:pt>
    <dgm:pt modelId="{9BE10B2A-EF77-4B42-BCAA-C49E17B3D623}" type="pres">
      <dgm:prSet presAssocID="{DDE7B6EA-7BE2-44EF-94FE-2A5991415F77}" presName="Name10" presStyleLbl="parChTrans1D2" presStyleIdx="0" presStyleCnt="2"/>
      <dgm:spPr/>
    </dgm:pt>
    <dgm:pt modelId="{502C2C7F-36E0-47A6-934C-24EAEF17845D}" type="pres">
      <dgm:prSet presAssocID="{84F04B4F-E99D-42C3-A9C4-D621DA813557}" presName="hierRoot2" presStyleCnt="0"/>
      <dgm:spPr/>
    </dgm:pt>
    <dgm:pt modelId="{B1E07318-1FE7-4B7A-8E15-7B47E90ABD26}" type="pres">
      <dgm:prSet presAssocID="{84F04B4F-E99D-42C3-A9C4-D621DA813557}" presName="composite2" presStyleCnt="0"/>
      <dgm:spPr/>
    </dgm:pt>
    <dgm:pt modelId="{D51EA8C3-BE88-41B8-BE2B-1335D5309A1B}" type="pres">
      <dgm:prSet presAssocID="{84F04B4F-E99D-42C3-A9C4-D621DA813557}" presName="background2" presStyleLbl="node2" presStyleIdx="0" presStyleCnt="2"/>
      <dgm:spPr/>
    </dgm:pt>
    <dgm:pt modelId="{EB5E1D5E-0630-4D40-AC13-19BF3312C3AE}" type="pres">
      <dgm:prSet presAssocID="{84F04B4F-E99D-42C3-A9C4-D621DA813557}" presName="text2" presStyleLbl="fgAcc2" presStyleIdx="0" presStyleCnt="2">
        <dgm:presLayoutVars>
          <dgm:chPref val="3"/>
        </dgm:presLayoutVars>
      </dgm:prSet>
      <dgm:spPr/>
    </dgm:pt>
    <dgm:pt modelId="{387A2DD3-10EE-49C4-A632-A46F8119E454}" type="pres">
      <dgm:prSet presAssocID="{84F04B4F-E99D-42C3-A9C4-D621DA813557}" presName="hierChild3" presStyleCnt="0"/>
      <dgm:spPr/>
    </dgm:pt>
    <dgm:pt modelId="{543C40A7-42AB-4CA2-BF8F-4BBB9921B6C0}" type="pres">
      <dgm:prSet presAssocID="{CB7DFCC7-F7A1-404F-95B8-FE8CA910ACB2}" presName="Name10" presStyleLbl="parChTrans1D2" presStyleIdx="1" presStyleCnt="2"/>
      <dgm:spPr/>
    </dgm:pt>
    <dgm:pt modelId="{C1843888-B4F1-4B9D-AC4E-D97EC9E50890}" type="pres">
      <dgm:prSet presAssocID="{9D0D47FD-3A14-4C2D-B71C-86D475AB5242}" presName="hierRoot2" presStyleCnt="0"/>
      <dgm:spPr/>
    </dgm:pt>
    <dgm:pt modelId="{1E57553B-7BB0-44AD-A45A-C5D969F3C225}" type="pres">
      <dgm:prSet presAssocID="{9D0D47FD-3A14-4C2D-B71C-86D475AB5242}" presName="composite2" presStyleCnt="0"/>
      <dgm:spPr/>
    </dgm:pt>
    <dgm:pt modelId="{7F4B6AFE-C861-416A-B481-DEA2E90F39C5}" type="pres">
      <dgm:prSet presAssocID="{9D0D47FD-3A14-4C2D-B71C-86D475AB5242}" presName="background2" presStyleLbl="node2" presStyleIdx="1" presStyleCnt="2"/>
      <dgm:spPr/>
    </dgm:pt>
    <dgm:pt modelId="{FE011CAC-648C-4129-A75B-3C8FB715D84A}" type="pres">
      <dgm:prSet presAssocID="{9D0D47FD-3A14-4C2D-B71C-86D475AB5242}" presName="text2" presStyleLbl="fgAcc2" presStyleIdx="1" presStyleCnt="2">
        <dgm:presLayoutVars>
          <dgm:chPref val="3"/>
        </dgm:presLayoutVars>
      </dgm:prSet>
      <dgm:spPr/>
    </dgm:pt>
    <dgm:pt modelId="{2818C4F8-3D00-480D-977F-7CDA172882DD}" type="pres">
      <dgm:prSet presAssocID="{9D0D47FD-3A14-4C2D-B71C-86D475AB5242}" presName="hierChild3" presStyleCnt="0"/>
      <dgm:spPr/>
    </dgm:pt>
  </dgm:ptLst>
  <dgm:cxnLst>
    <dgm:cxn modelId="{05BABE22-4D0D-4E69-9EDC-F19DB0A7C6E1}" type="presOf" srcId="{74FD3143-DE71-4BD8-B78A-73B1F059F46D}" destId="{E72043D6-4A31-45DE-8FCB-672112F2C954}" srcOrd="0" destOrd="0" presId="urn:microsoft.com/office/officeart/2005/8/layout/hierarchy1"/>
    <dgm:cxn modelId="{7385CF45-83F4-4116-8B1C-26F16D8E8997}" type="presOf" srcId="{DDE7B6EA-7BE2-44EF-94FE-2A5991415F77}" destId="{9BE10B2A-EF77-4B42-BCAA-C49E17B3D623}" srcOrd="0" destOrd="0" presId="urn:microsoft.com/office/officeart/2005/8/layout/hierarchy1"/>
    <dgm:cxn modelId="{5EC0F94D-C105-40C7-9110-9F176DEC9206}" type="presOf" srcId="{8989635A-E9B5-4ACB-B038-03A343B91214}" destId="{6633C92E-7CE2-4296-8C76-71893765683D}" srcOrd="0" destOrd="0" presId="urn:microsoft.com/office/officeart/2005/8/layout/hierarchy1"/>
    <dgm:cxn modelId="{CC258952-79BB-4130-8CD6-25DFA8CC0671}" type="presOf" srcId="{CB7DFCC7-F7A1-404F-95B8-FE8CA910ACB2}" destId="{543C40A7-42AB-4CA2-BF8F-4BBB9921B6C0}" srcOrd="0" destOrd="0" presId="urn:microsoft.com/office/officeart/2005/8/layout/hierarchy1"/>
    <dgm:cxn modelId="{1F2B3C75-EC18-4889-B902-05037FF0985A}" srcId="{8989635A-E9B5-4ACB-B038-03A343B91214}" destId="{84F04B4F-E99D-42C3-A9C4-D621DA813557}" srcOrd="0" destOrd="0" parTransId="{DDE7B6EA-7BE2-44EF-94FE-2A5991415F77}" sibTransId="{D8EFFBC7-CB7F-4DCC-B14A-75B9DB3CFDCF}"/>
    <dgm:cxn modelId="{9B4A4599-8C4C-4343-B90A-5F0E54E48AA4}" type="presOf" srcId="{9D0D47FD-3A14-4C2D-B71C-86D475AB5242}" destId="{FE011CAC-648C-4129-A75B-3C8FB715D84A}" srcOrd="0" destOrd="0" presId="urn:microsoft.com/office/officeart/2005/8/layout/hierarchy1"/>
    <dgm:cxn modelId="{0CCA7D9F-4B98-4C8C-A18B-7BD51C374E56}" type="presOf" srcId="{6A2AEC55-C08D-468E-8E93-BBB15FD642A7}" destId="{BC069489-F2C5-4D8A-8FE3-76ABCC8D54EA}" srcOrd="0" destOrd="0" presId="urn:microsoft.com/office/officeart/2005/8/layout/hierarchy1"/>
    <dgm:cxn modelId="{CE5441C5-3244-4290-B3A0-45E812643D5E}" type="presOf" srcId="{84F04B4F-E99D-42C3-A9C4-D621DA813557}" destId="{EB5E1D5E-0630-4D40-AC13-19BF3312C3AE}" srcOrd="0" destOrd="0" presId="urn:microsoft.com/office/officeart/2005/8/layout/hierarchy1"/>
    <dgm:cxn modelId="{46F050E0-79B6-4C20-9F5A-929C42A7439F}" srcId="{8989635A-E9B5-4ACB-B038-03A343B91214}" destId="{9D0D47FD-3A14-4C2D-B71C-86D475AB5242}" srcOrd="1" destOrd="0" parTransId="{CB7DFCC7-F7A1-404F-95B8-FE8CA910ACB2}" sibTransId="{F40C637A-52E6-4AE6-9D59-8811F69235F3}"/>
    <dgm:cxn modelId="{D0DE94F0-0776-4A0C-97AD-75D747B0D041}" srcId="{74FD3143-DE71-4BD8-B78A-73B1F059F46D}" destId="{6A2AEC55-C08D-468E-8E93-BBB15FD642A7}" srcOrd="0" destOrd="0" parTransId="{3BEF0A54-E6AA-48C5-91E8-90873945C9A2}" sibTransId="{643BC745-63FF-4A5E-94BD-7C8676E8CEBA}"/>
    <dgm:cxn modelId="{C17E0BF3-C911-4022-B2FC-DECA1F89A69D}" srcId="{74FD3143-DE71-4BD8-B78A-73B1F059F46D}" destId="{8989635A-E9B5-4ACB-B038-03A343B91214}" srcOrd="1" destOrd="0" parTransId="{485E5229-D313-4E9F-955F-B0ED0EDA5EB2}" sibTransId="{3ADDAE22-2141-4896-B6B6-401A0D5D7208}"/>
    <dgm:cxn modelId="{E123E8CF-5C54-42E9-B8B5-7476376F019F}" type="presParOf" srcId="{E72043D6-4A31-45DE-8FCB-672112F2C954}" destId="{D12C2060-7D98-4BB2-9652-076F2E1FA362}" srcOrd="0" destOrd="0" presId="urn:microsoft.com/office/officeart/2005/8/layout/hierarchy1"/>
    <dgm:cxn modelId="{5783DDE0-5266-4094-B116-9BE5D1C89C1F}" type="presParOf" srcId="{D12C2060-7D98-4BB2-9652-076F2E1FA362}" destId="{8D57B802-A816-4766-B17C-240AB008166A}" srcOrd="0" destOrd="0" presId="urn:microsoft.com/office/officeart/2005/8/layout/hierarchy1"/>
    <dgm:cxn modelId="{26D7B468-0060-4152-B7C1-D29D9A1FD4FC}" type="presParOf" srcId="{8D57B802-A816-4766-B17C-240AB008166A}" destId="{C0FA85C8-8C6E-4125-9578-7D1E72A99DC0}" srcOrd="0" destOrd="0" presId="urn:microsoft.com/office/officeart/2005/8/layout/hierarchy1"/>
    <dgm:cxn modelId="{62DB828F-E132-4104-BADF-8082C85046D3}" type="presParOf" srcId="{8D57B802-A816-4766-B17C-240AB008166A}" destId="{BC069489-F2C5-4D8A-8FE3-76ABCC8D54EA}" srcOrd="1" destOrd="0" presId="urn:microsoft.com/office/officeart/2005/8/layout/hierarchy1"/>
    <dgm:cxn modelId="{1A9E2347-0F92-4ED5-A3ED-57DAC8EF42B9}" type="presParOf" srcId="{D12C2060-7D98-4BB2-9652-076F2E1FA362}" destId="{C5C47078-B280-46A5-B985-09863E72ED33}" srcOrd="1" destOrd="0" presId="urn:microsoft.com/office/officeart/2005/8/layout/hierarchy1"/>
    <dgm:cxn modelId="{F1E464EB-FCE2-47DA-8D4A-F915B7F2B109}" type="presParOf" srcId="{E72043D6-4A31-45DE-8FCB-672112F2C954}" destId="{2946B520-7957-4ADB-A489-36A0D10F064B}" srcOrd="1" destOrd="0" presId="urn:microsoft.com/office/officeart/2005/8/layout/hierarchy1"/>
    <dgm:cxn modelId="{B8DA5E6B-1CDE-4EDB-B485-33A418981972}" type="presParOf" srcId="{2946B520-7957-4ADB-A489-36A0D10F064B}" destId="{E2930335-09B7-4722-9854-98FD61FD95B2}" srcOrd="0" destOrd="0" presId="urn:microsoft.com/office/officeart/2005/8/layout/hierarchy1"/>
    <dgm:cxn modelId="{FED24798-8546-4FB4-800D-135FC75F6BDA}" type="presParOf" srcId="{E2930335-09B7-4722-9854-98FD61FD95B2}" destId="{1E84AD89-A6A6-481F-B1D1-2593022376FF}" srcOrd="0" destOrd="0" presId="urn:microsoft.com/office/officeart/2005/8/layout/hierarchy1"/>
    <dgm:cxn modelId="{D361C54F-EA85-45EB-B51C-77A7167DA0DF}" type="presParOf" srcId="{E2930335-09B7-4722-9854-98FD61FD95B2}" destId="{6633C92E-7CE2-4296-8C76-71893765683D}" srcOrd="1" destOrd="0" presId="urn:microsoft.com/office/officeart/2005/8/layout/hierarchy1"/>
    <dgm:cxn modelId="{3D72542C-DA0D-4872-92A9-5E8C3545C420}" type="presParOf" srcId="{2946B520-7957-4ADB-A489-36A0D10F064B}" destId="{2BB24F51-449C-4AAC-8A32-26FD670F241F}" srcOrd="1" destOrd="0" presId="urn:microsoft.com/office/officeart/2005/8/layout/hierarchy1"/>
    <dgm:cxn modelId="{E529EB15-65FB-43D6-A836-28E5E0102888}" type="presParOf" srcId="{2BB24F51-449C-4AAC-8A32-26FD670F241F}" destId="{9BE10B2A-EF77-4B42-BCAA-C49E17B3D623}" srcOrd="0" destOrd="0" presId="urn:microsoft.com/office/officeart/2005/8/layout/hierarchy1"/>
    <dgm:cxn modelId="{C0CA8D63-F247-494D-835A-7B1355F07BFB}" type="presParOf" srcId="{2BB24F51-449C-4AAC-8A32-26FD670F241F}" destId="{502C2C7F-36E0-47A6-934C-24EAEF17845D}" srcOrd="1" destOrd="0" presId="urn:microsoft.com/office/officeart/2005/8/layout/hierarchy1"/>
    <dgm:cxn modelId="{3A7A41D3-F5EE-4077-A9A3-11F205B6D45C}" type="presParOf" srcId="{502C2C7F-36E0-47A6-934C-24EAEF17845D}" destId="{B1E07318-1FE7-4B7A-8E15-7B47E90ABD26}" srcOrd="0" destOrd="0" presId="urn:microsoft.com/office/officeart/2005/8/layout/hierarchy1"/>
    <dgm:cxn modelId="{CCD8ED0D-D4F2-4F04-8818-DD12DDE57337}" type="presParOf" srcId="{B1E07318-1FE7-4B7A-8E15-7B47E90ABD26}" destId="{D51EA8C3-BE88-41B8-BE2B-1335D5309A1B}" srcOrd="0" destOrd="0" presId="urn:microsoft.com/office/officeart/2005/8/layout/hierarchy1"/>
    <dgm:cxn modelId="{D58EE42A-B2E1-4600-834A-B06251C4F235}" type="presParOf" srcId="{B1E07318-1FE7-4B7A-8E15-7B47E90ABD26}" destId="{EB5E1D5E-0630-4D40-AC13-19BF3312C3AE}" srcOrd="1" destOrd="0" presId="urn:microsoft.com/office/officeart/2005/8/layout/hierarchy1"/>
    <dgm:cxn modelId="{70063BF5-50BF-4DE1-9891-9C77206C09BA}" type="presParOf" srcId="{502C2C7F-36E0-47A6-934C-24EAEF17845D}" destId="{387A2DD3-10EE-49C4-A632-A46F8119E454}" srcOrd="1" destOrd="0" presId="urn:microsoft.com/office/officeart/2005/8/layout/hierarchy1"/>
    <dgm:cxn modelId="{6F9CEF5C-13A4-4506-8C12-4E8C69C2EA5A}" type="presParOf" srcId="{2BB24F51-449C-4AAC-8A32-26FD670F241F}" destId="{543C40A7-42AB-4CA2-BF8F-4BBB9921B6C0}" srcOrd="2" destOrd="0" presId="urn:microsoft.com/office/officeart/2005/8/layout/hierarchy1"/>
    <dgm:cxn modelId="{B19379EC-6841-4D0A-857B-4DBD26F22128}" type="presParOf" srcId="{2BB24F51-449C-4AAC-8A32-26FD670F241F}" destId="{C1843888-B4F1-4B9D-AC4E-D97EC9E50890}" srcOrd="3" destOrd="0" presId="urn:microsoft.com/office/officeart/2005/8/layout/hierarchy1"/>
    <dgm:cxn modelId="{86FCD46E-4477-4273-BE4E-25E6B1F7E72F}" type="presParOf" srcId="{C1843888-B4F1-4B9D-AC4E-D97EC9E50890}" destId="{1E57553B-7BB0-44AD-A45A-C5D969F3C225}" srcOrd="0" destOrd="0" presId="urn:microsoft.com/office/officeart/2005/8/layout/hierarchy1"/>
    <dgm:cxn modelId="{8B5430A6-088D-4101-A136-B130FC61854A}" type="presParOf" srcId="{1E57553B-7BB0-44AD-A45A-C5D969F3C225}" destId="{7F4B6AFE-C861-416A-B481-DEA2E90F39C5}" srcOrd="0" destOrd="0" presId="urn:microsoft.com/office/officeart/2005/8/layout/hierarchy1"/>
    <dgm:cxn modelId="{9EC0FA12-BAD0-41AB-96AA-4C204958B596}" type="presParOf" srcId="{1E57553B-7BB0-44AD-A45A-C5D969F3C225}" destId="{FE011CAC-648C-4129-A75B-3C8FB715D84A}" srcOrd="1" destOrd="0" presId="urn:microsoft.com/office/officeart/2005/8/layout/hierarchy1"/>
    <dgm:cxn modelId="{EA9B5BF7-C51F-40DF-9314-82914EDDBBBB}" type="presParOf" srcId="{C1843888-B4F1-4B9D-AC4E-D97EC9E50890}" destId="{2818C4F8-3D00-480D-977F-7CDA172882D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402FB-D48F-43F6-A287-0094B1F0D714}">
      <dsp:nvSpPr>
        <dsp:cNvPr id="0" name=""/>
        <dsp:cNvSpPr/>
      </dsp:nvSpPr>
      <dsp:spPr>
        <a:xfrm>
          <a:off x="906" y="392657"/>
          <a:ext cx="3183294" cy="2021391"/>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D5B83E-5D91-4575-8B3A-F670857D6EF8}">
      <dsp:nvSpPr>
        <dsp:cNvPr id="0" name=""/>
        <dsp:cNvSpPr/>
      </dsp:nvSpPr>
      <dsp:spPr>
        <a:xfrm>
          <a:off x="354606" y="728671"/>
          <a:ext cx="3183294" cy="202139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SV" sz="1400" kern="1200"/>
            <a:t>LINQ posee de forma nativa la capacidad de realizar consultas al estilo SQL desde el propio lenguaje de </a:t>
          </a:r>
          <a:r>
            <a:rPr lang="es-SV" sz="1400" b="1" kern="1200"/>
            <a:t>forma agnóstica </a:t>
          </a:r>
          <a:r>
            <a:rPr lang="es-SV" sz="1400" kern="1200"/>
            <a:t>al propio sistema de almacenamiento, es decir que podemos utilizarlo tanto sobre orígenes o conjuntos de datos relacionales como objetos almacenados en memoria así como un amplio abanico de proveedores que van desde documentos XML .</a:t>
          </a:r>
          <a:endParaRPr lang="en-US" sz="1400" kern="1200"/>
        </a:p>
      </dsp:txBody>
      <dsp:txXfrm>
        <a:off x="413811" y="787876"/>
        <a:ext cx="3064884" cy="1902981"/>
      </dsp:txXfrm>
    </dsp:sp>
    <dsp:sp modelId="{2AA3E0D7-8ECA-4CAB-AA51-3E32832E79F0}">
      <dsp:nvSpPr>
        <dsp:cNvPr id="0" name=""/>
        <dsp:cNvSpPr/>
      </dsp:nvSpPr>
      <dsp:spPr>
        <a:xfrm>
          <a:off x="3891599" y="392657"/>
          <a:ext cx="3183294" cy="2021391"/>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5E8A7B-E61B-4E23-8EC0-84458FC2404D}">
      <dsp:nvSpPr>
        <dsp:cNvPr id="0" name=""/>
        <dsp:cNvSpPr/>
      </dsp:nvSpPr>
      <dsp:spPr>
        <a:xfrm>
          <a:off x="4245299" y="728671"/>
          <a:ext cx="3183294" cy="202139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SV" sz="1400" kern="1200"/>
            <a:t>MAXIMIZANDO LA EFICIENCIA DE PROGRAMACION: Tradicionalmente las consultas con datos se expresan como cadenas simples sin comprobación de tipos en tiempo de compilación. También se debe de aprender un lenguaje de consultas diferente para cada tipo de origen de datos como pueden serlo bases de datos SQL, documentos XML u otros.</a:t>
          </a:r>
          <a:endParaRPr lang="en-US" sz="1400" kern="1200"/>
        </a:p>
      </dsp:txBody>
      <dsp:txXfrm>
        <a:off x="4304504" y="787876"/>
        <a:ext cx="3064884" cy="1902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0D6FD-EDC5-471E-A296-3E408FBEF667}">
      <dsp:nvSpPr>
        <dsp:cNvPr id="0" name=""/>
        <dsp:cNvSpPr/>
      </dsp:nvSpPr>
      <dsp:spPr>
        <a:xfrm>
          <a:off x="2176" y="995911"/>
          <a:ext cx="1554100" cy="986853"/>
        </a:xfrm>
        <a:prstGeom prst="roundRect">
          <a:avLst>
            <a:gd name="adj" fmla="val 10000"/>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F47079-0ABF-413A-AAD7-8511D9376331}">
      <dsp:nvSpPr>
        <dsp:cNvPr id="0" name=""/>
        <dsp:cNvSpPr/>
      </dsp:nvSpPr>
      <dsp:spPr>
        <a:xfrm>
          <a:off x="174854" y="1159955"/>
          <a:ext cx="1554100" cy="986853"/>
        </a:xfrm>
        <a:prstGeom prst="roundRect">
          <a:avLst>
            <a:gd name="adj" fmla="val 10000"/>
          </a:avLst>
        </a:prstGeom>
        <a:solidFill>
          <a:schemeClr val="lt1">
            <a:alpha val="9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SV" sz="1400" b="1" kern="1200"/>
            <a:t>VARIABLES CON ASIGNACIÓN IMPLÍCITA DE TIPOS (VAR).</a:t>
          </a:r>
          <a:endParaRPr lang="en-US" sz="1400" kern="1200"/>
        </a:p>
      </dsp:txBody>
      <dsp:txXfrm>
        <a:off x="203758" y="1188859"/>
        <a:ext cx="1496292" cy="929045"/>
      </dsp:txXfrm>
    </dsp:sp>
    <dsp:sp modelId="{B907EA77-72FA-435B-B601-9201E5237817}">
      <dsp:nvSpPr>
        <dsp:cNvPr id="0" name=""/>
        <dsp:cNvSpPr/>
      </dsp:nvSpPr>
      <dsp:spPr>
        <a:xfrm>
          <a:off x="1901632" y="995911"/>
          <a:ext cx="1554100" cy="986853"/>
        </a:xfrm>
        <a:prstGeom prst="roundRect">
          <a:avLst>
            <a:gd name="adj" fmla="val 10000"/>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1CF97-978A-49D3-A28F-1772D1647C33}">
      <dsp:nvSpPr>
        <dsp:cNvPr id="0" name=""/>
        <dsp:cNvSpPr/>
      </dsp:nvSpPr>
      <dsp:spPr>
        <a:xfrm>
          <a:off x="2074310" y="1159955"/>
          <a:ext cx="1554100" cy="986853"/>
        </a:xfrm>
        <a:prstGeom prst="roundRect">
          <a:avLst>
            <a:gd name="adj" fmla="val 10000"/>
          </a:avLst>
        </a:prstGeom>
        <a:solidFill>
          <a:schemeClr val="lt1">
            <a:alpha val="9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SV" sz="1400" b="1" kern="1200"/>
            <a:t>INICIALIZADORES DE OBJETO Y COLECCIÓN.</a:t>
          </a:r>
          <a:endParaRPr lang="en-US" sz="1400" kern="1200"/>
        </a:p>
      </dsp:txBody>
      <dsp:txXfrm>
        <a:off x="2103214" y="1188859"/>
        <a:ext cx="1496292" cy="929045"/>
      </dsp:txXfrm>
    </dsp:sp>
    <dsp:sp modelId="{41563F89-E02C-42F6-B0F4-0B62398C2D4A}">
      <dsp:nvSpPr>
        <dsp:cNvPr id="0" name=""/>
        <dsp:cNvSpPr/>
      </dsp:nvSpPr>
      <dsp:spPr>
        <a:xfrm>
          <a:off x="3801088" y="995911"/>
          <a:ext cx="1554100" cy="986853"/>
        </a:xfrm>
        <a:prstGeom prst="roundRect">
          <a:avLst>
            <a:gd name="adj" fmla="val 10000"/>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5F794-9D60-4B2C-BA54-7F3BC3CF6167}">
      <dsp:nvSpPr>
        <dsp:cNvPr id="0" name=""/>
        <dsp:cNvSpPr/>
      </dsp:nvSpPr>
      <dsp:spPr>
        <a:xfrm>
          <a:off x="3973766" y="1159955"/>
          <a:ext cx="1554100" cy="986853"/>
        </a:xfrm>
        <a:prstGeom prst="roundRect">
          <a:avLst>
            <a:gd name="adj" fmla="val 10000"/>
          </a:avLst>
        </a:prstGeom>
        <a:solidFill>
          <a:schemeClr val="lt1">
            <a:alpha val="9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SV" sz="1400" b="1" kern="1200"/>
            <a:t>MÉTODOS DE EXTENSIÓN.</a:t>
          </a:r>
          <a:endParaRPr lang="en-US" sz="1400" kern="1200"/>
        </a:p>
      </dsp:txBody>
      <dsp:txXfrm>
        <a:off x="4002670" y="1188859"/>
        <a:ext cx="1496292" cy="929045"/>
      </dsp:txXfrm>
    </dsp:sp>
    <dsp:sp modelId="{8E476092-E80C-4FCE-B5E2-13DFB64E2015}">
      <dsp:nvSpPr>
        <dsp:cNvPr id="0" name=""/>
        <dsp:cNvSpPr/>
      </dsp:nvSpPr>
      <dsp:spPr>
        <a:xfrm>
          <a:off x="5700545" y="995911"/>
          <a:ext cx="1554100" cy="986853"/>
        </a:xfrm>
        <a:prstGeom prst="roundRect">
          <a:avLst>
            <a:gd name="adj" fmla="val 10000"/>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EE950F-45A9-4561-AED8-ACB1673ED42A}">
      <dsp:nvSpPr>
        <dsp:cNvPr id="0" name=""/>
        <dsp:cNvSpPr/>
      </dsp:nvSpPr>
      <dsp:spPr>
        <a:xfrm>
          <a:off x="5873222" y="1159955"/>
          <a:ext cx="1554100" cy="986853"/>
        </a:xfrm>
        <a:prstGeom prst="roundRect">
          <a:avLst>
            <a:gd name="adj" fmla="val 10000"/>
          </a:avLst>
        </a:prstGeom>
        <a:solidFill>
          <a:schemeClr val="lt1">
            <a:alpha val="9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SV" sz="1400" b="1" kern="1200"/>
            <a:t>EXPRESIONES LAMBDA.</a:t>
          </a:r>
          <a:endParaRPr lang="en-US" sz="1400" kern="1200"/>
        </a:p>
      </dsp:txBody>
      <dsp:txXfrm>
        <a:off x="5902126" y="1188859"/>
        <a:ext cx="1496292" cy="929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FA29E-B7D5-4336-A2A5-17EC9E9C2A4A}">
      <dsp:nvSpPr>
        <dsp:cNvPr id="0" name=""/>
        <dsp:cNvSpPr/>
      </dsp:nvSpPr>
      <dsp:spPr>
        <a:xfrm>
          <a:off x="906" y="592152"/>
          <a:ext cx="3183294" cy="2021391"/>
        </a:xfrm>
        <a:prstGeom prst="roundRect">
          <a:avLst>
            <a:gd name="adj" fmla="val 10000"/>
          </a:avLst>
        </a:prstGeom>
        <a:gradFill rotWithShape="0">
          <a:gsLst>
            <a:gs pos="0">
              <a:schemeClr val="accent1">
                <a:shade val="80000"/>
                <a:hueOff val="0"/>
                <a:satOff val="0"/>
                <a:lumOff val="0"/>
                <a:alphaOff val="0"/>
                <a:tint val="94000"/>
                <a:satMod val="105000"/>
                <a:lumMod val="102000"/>
              </a:schemeClr>
            </a:gs>
            <a:gs pos="100000">
              <a:schemeClr val="accent1">
                <a:shade val="8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F1F8A0-4099-43EC-8B12-A4332344FF7B}">
      <dsp:nvSpPr>
        <dsp:cNvPr id="0" name=""/>
        <dsp:cNvSpPr/>
      </dsp:nvSpPr>
      <dsp:spPr>
        <a:xfrm>
          <a:off x="354606" y="928167"/>
          <a:ext cx="3183294" cy="2021391"/>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a:t>Las variables de consulta LINQ se escriben como IEnumerable o un tipo derivado como IQueryable . </a:t>
          </a:r>
          <a:endParaRPr lang="en-US" sz="2000" kern="1200"/>
        </a:p>
      </dsp:txBody>
      <dsp:txXfrm>
        <a:off x="413811" y="987372"/>
        <a:ext cx="3064884" cy="1902981"/>
      </dsp:txXfrm>
    </dsp:sp>
    <dsp:sp modelId="{9F6F2D3C-2FFE-494A-BE54-BA88998E760F}">
      <dsp:nvSpPr>
        <dsp:cNvPr id="0" name=""/>
        <dsp:cNvSpPr/>
      </dsp:nvSpPr>
      <dsp:spPr>
        <a:xfrm>
          <a:off x="3891599" y="592152"/>
          <a:ext cx="3183294" cy="2021391"/>
        </a:xfrm>
        <a:prstGeom prst="roundRect">
          <a:avLst>
            <a:gd name="adj" fmla="val 10000"/>
          </a:avLst>
        </a:prstGeom>
        <a:gradFill rotWithShape="0">
          <a:gsLst>
            <a:gs pos="0">
              <a:schemeClr val="accent1">
                <a:shade val="80000"/>
                <a:hueOff val="0"/>
                <a:satOff val="0"/>
                <a:lumOff val="0"/>
                <a:alphaOff val="0"/>
                <a:tint val="94000"/>
                <a:satMod val="105000"/>
                <a:lumMod val="102000"/>
              </a:schemeClr>
            </a:gs>
            <a:gs pos="100000">
              <a:schemeClr val="accent1">
                <a:shade val="8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7FCCE7B-8B63-426B-A548-EEB414620716}">
      <dsp:nvSpPr>
        <dsp:cNvPr id="0" name=""/>
        <dsp:cNvSpPr/>
      </dsp:nvSpPr>
      <dsp:spPr>
        <a:xfrm>
          <a:off x="4245299" y="928167"/>
          <a:ext cx="3183294" cy="2021391"/>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a:t>Una variable de consulta que se escribe como IEnumerable , significa que la consulta, cuando se ejecuta, una secuencia de cero o más objetos de Cliente.</a:t>
          </a:r>
          <a:endParaRPr lang="en-US" sz="2000" kern="1200"/>
        </a:p>
      </dsp:txBody>
      <dsp:txXfrm>
        <a:off x="4304504" y="987372"/>
        <a:ext cx="3064884" cy="1902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FC38C-B448-4C24-8FBA-57D353BAA1A3}">
      <dsp:nvSpPr>
        <dsp:cNvPr id="0" name=""/>
        <dsp:cNvSpPr/>
      </dsp:nvSpPr>
      <dsp:spPr>
        <a:xfrm>
          <a:off x="0" y="331755"/>
          <a:ext cx="7429500" cy="378000"/>
        </a:xfrm>
        <a:prstGeom prst="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93B978-2CC9-4E19-8930-8B1314964A0F}">
      <dsp:nvSpPr>
        <dsp:cNvPr id="0" name=""/>
        <dsp:cNvSpPr/>
      </dsp:nvSpPr>
      <dsp:spPr>
        <a:xfrm>
          <a:off x="371475" y="110355"/>
          <a:ext cx="5200650" cy="442800"/>
        </a:xfrm>
        <a:prstGeom prst="roundRect">
          <a:avLst/>
        </a:prstGeom>
        <a:gradFill rotWithShape="0">
          <a:gsLst>
            <a:gs pos="0">
              <a:schemeClr val="accent1">
                <a:shade val="80000"/>
                <a:hueOff val="0"/>
                <a:satOff val="0"/>
                <a:lumOff val="0"/>
                <a:alphaOff val="0"/>
                <a:tint val="58000"/>
                <a:satMod val="108000"/>
                <a:lumMod val="110000"/>
              </a:schemeClr>
            </a:gs>
            <a:gs pos="100000">
              <a:schemeClr val="accent1">
                <a:shade val="80000"/>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572" tIns="0" rIns="196572" bIns="0" numCol="1" spcCol="1270" anchor="ctr" anchorCtr="0">
          <a:noAutofit/>
        </a:bodyPr>
        <a:lstStyle/>
        <a:p>
          <a:pPr marL="0" lvl="0" indent="0" algn="l" defTabSz="666750">
            <a:lnSpc>
              <a:spcPct val="90000"/>
            </a:lnSpc>
            <a:spcBef>
              <a:spcPct val="0"/>
            </a:spcBef>
            <a:spcAft>
              <a:spcPct val="35000"/>
            </a:spcAft>
            <a:buNone/>
          </a:pPr>
          <a:r>
            <a:rPr lang="de-DE" sz="1500" kern="1200"/>
            <a:t>1. Obtener un origen de datos</a:t>
          </a:r>
          <a:endParaRPr lang="en-US" sz="1500" kern="1200"/>
        </a:p>
      </dsp:txBody>
      <dsp:txXfrm>
        <a:off x="393091" y="131971"/>
        <a:ext cx="5157418" cy="399568"/>
      </dsp:txXfrm>
    </dsp:sp>
    <dsp:sp modelId="{1E68FABF-3DAB-435F-A589-48057F3178DD}">
      <dsp:nvSpPr>
        <dsp:cNvPr id="0" name=""/>
        <dsp:cNvSpPr/>
      </dsp:nvSpPr>
      <dsp:spPr>
        <a:xfrm>
          <a:off x="0" y="1012156"/>
          <a:ext cx="7429500" cy="378000"/>
        </a:xfrm>
        <a:prstGeom prst="rect">
          <a:avLst/>
        </a:prstGeom>
        <a:solidFill>
          <a:schemeClr val="lt1">
            <a:alpha val="90000"/>
            <a:hueOff val="0"/>
            <a:satOff val="0"/>
            <a:lumOff val="0"/>
            <a:alphaOff val="0"/>
          </a:schemeClr>
        </a:solidFill>
        <a:ln w="9525" cap="flat" cmpd="sng" algn="ctr">
          <a:solidFill>
            <a:schemeClr val="accent1">
              <a:shade val="80000"/>
              <a:hueOff val="77302"/>
              <a:satOff val="418"/>
              <a:lumOff val="6266"/>
              <a:alphaOff val="0"/>
            </a:schemeClr>
          </a:solidFill>
          <a:prstDash val="solid"/>
        </a:ln>
        <a:effectLst/>
      </dsp:spPr>
      <dsp:style>
        <a:lnRef idx="1">
          <a:scrgbClr r="0" g="0" b="0"/>
        </a:lnRef>
        <a:fillRef idx="1">
          <a:scrgbClr r="0" g="0" b="0"/>
        </a:fillRef>
        <a:effectRef idx="0">
          <a:scrgbClr r="0" g="0" b="0"/>
        </a:effectRef>
        <a:fontRef idx="minor"/>
      </dsp:style>
    </dsp:sp>
    <dsp:sp modelId="{1BEEF45A-0FC2-452F-8792-07166144D6FF}">
      <dsp:nvSpPr>
        <dsp:cNvPr id="0" name=""/>
        <dsp:cNvSpPr/>
      </dsp:nvSpPr>
      <dsp:spPr>
        <a:xfrm>
          <a:off x="371475" y="790755"/>
          <a:ext cx="5200650" cy="442800"/>
        </a:xfrm>
        <a:prstGeom prst="roundRect">
          <a:avLst/>
        </a:prstGeom>
        <a:gradFill rotWithShape="0">
          <a:gsLst>
            <a:gs pos="0">
              <a:schemeClr val="accent1">
                <a:shade val="80000"/>
                <a:hueOff val="77302"/>
                <a:satOff val="418"/>
                <a:lumOff val="6266"/>
                <a:alphaOff val="0"/>
                <a:tint val="58000"/>
                <a:satMod val="108000"/>
                <a:lumMod val="110000"/>
              </a:schemeClr>
            </a:gs>
            <a:gs pos="100000">
              <a:schemeClr val="accent1">
                <a:shade val="80000"/>
                <a:hueOff val="77302"/>
                <a:satOff val="418"/>
                <a:lumOff val="6266"/>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572" tIns="0" rIns="196572" bIns="0" numCol="1" spcCol="1270" anchor="ctr" anchorCtr="0">
          <a:noAutofit/>
        </a:bodyPr>
        <a:lstStyle/>
        <a:p>
          <a:pPr marL="0" lvl="0" indent="0" algn="l" defTabSz="666750">
            <a:lnSpc>
              <a:spcPct val="90000"/>
            </a:lnSpc>
            <a:spcBef>
              <a:spcPct val="0"/>
            </a:spcBef>
            <a:spcAft>
              <a:spcPct val="35000"/>
            </a:spcAft>
            <a:buNone/>
          </a:pPr>
          <a:r>
            <a:rPr lang="de-DE" sz="1500" kern="1200"/>
            <a:t>2. Agrupamiento</a:t>
          </a:r>
          <a:endParaRPr lang="en-US" sz="1500" kern="1200"/>
        </a:p>
      </dsp:txBody>
      <dsp:txXfrm>
        <a:off x="393091" y="812371"/>
        <a:ext cx="5157418" cy="399568"/>
      </dsp:txXfrm>
    </dsp:sp>
    <dsp:sp modelId="{40783962-BB13-4C62-901C-08909DF6861B}">
      <dsp:nvSpPr>
        <dsp:cNvPr id="0" name=""/>
        <dsp:cNvSpPr/>
      </dsp:nvSpPr>
      <dsp:spPr>
        <a:xfrm>
          <a:off x="0" y="1692556"/>
          <a:ext cx="7429500" cy="378000"/>
        </a:xfrm>
        <a:prstGeom prst="rect">
          <a:avLst/>
        </a:prstGeom>
        <a:solidFill>
          <a:schemeClr val="lt1">
            <a:alpha val="90000"/>
            <a:hueOff val="0"/>
            <a:satOff val="0"/>
            <a:lumOff val="0"/>
            <a:alphaOff val="0"/>
          </a:schemeClr>
        </a:solidFill>
        <a:ln w="9525" cap="flat" cmpd="sng" algn="ctr">
          <a:solidFill>
            <a:schemeClr val="accent1">
              <a:shade val="80000"/>
              <a:hueOff val="154603"/>
              <a:satOff val="837"/>
              <a:lumOff val="12532"/>
              <a:alphaOff val="0"/>
            </a:schemeClr>
          </a:solidFill>
          <a:prstDash val="solid"/>
        </a:ln>
        <a:effectLst/>
      </dsp:spPr>
      <dsp:style>
        <a:lnRef idx="1">
          <a:scrgbClr r="0" g="0" b="0"/>
        </a:lnRef>
        <a:fillRef idx="1">
          <a:scrgbClr r="0" g="0" b="0"/>
        </a:fillRef>
        <a:effectRef idx="0">
          <a:scrgbClr r="0" g="0" b="0"/>
        </a:effectRef>
        <a:fontRef idx="minor"/>
      </dsp:style>
    </dsp:sp>
    <dsp:sp modelId="{64083FEF-5351-4A04-8BC7-02860F355E16}">
      <dsp:nvSpPr>
        <dsp:cNvPr id="0" name=""/>
        <dsp:cNvSpPr/>
      </dsp:nvSpPr>
      <dsp:spPr>
        <a:xfrm>
          <a:off x="371475" y="1471156"/>
          <a:ext cx="5200650" cy="442800"/>
        </a:xfrm>
        <a:prstGeom prst="roundRect">
          <a:avLst/>
        </a:prstGeom>
        <a:gradFill rotWithShape="0">
          <a:gsLst>
            <a:gs pos="0">
              <a:schemeClr val="accent1">
                <a:shade val="80000"/>
                <a:hueOff val="154603"/>
                <a:satOff val="837"/>
                <a:lumOff val="12532"/>
                <a:alphaOff val="0"/>
                <a:tint val="58000"/>
                <a:satMod val="108000"/>
                <a:lumMod val="110000"/>
              </a:schemeClr>
            </a:gs>
            <a:gs pos="100000">
              <a:schemeClr val="accent1">
                <a:shade val="80000"/>
                <a:hueOff val="154603"/>
                <a:satOff val="837"/>
                <a:lumOff val="12532"/>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572" tIns="0" rIns="196572" bIns="0" numCol="1" spcCol="1270" anchor="ctr" anchorCtr="0">
          <a:noAutofit/>
        </a:bodyPr>
        <a:lstStyle/>
        <a:p>
          <a:pPr marL="0" lvl="0" indent="0" algn="l" defTabSz="666750">
            <a:lnSpc>
              <a:spcPct val="90000"/>
            </a:lnSpc>
            <a:spcBef>
              <a:spcPct val="0"/>
            </a:spcBef>
            <a:spcAft>
              <a:spcPct val="35000"/>
            </a:spcAft>
            <a:buNone/>
          </a:pPr>
          <a:r>
            <a:rPr lang="de-DE" sz="1500" kern="1200"/>
            <a:t>3. Ordenado</a:t>
          </a:r>
          <a:endParaRPr lang="en-US" sz="1500" kern="1200"/>
        </a:p>
      </dsp:txBody>
      <dsp:txXfrm>
        <a:off x="393091" y="1492772"/>
        <a:ext cx="5157418" cy="399568"/>
      </dsp:txXfrm>
    </dsp:sp>
    <dsp:sp modelId="{584C6898-2DCA-4AC5-B967-240B7A71BF95}">
      <dsp:nvSpPr>
        <dsp:cNvPr id="0" name=""/>
        <dsp:cNvSpPr/>
      </dsp:nvSpPr>
      <dsp:spPr>
        <a:xfrm>
          <a:off x="0" y="2372956"/>
          <a:ext cx="7429500" cy="378000"/>
        </a:xfrm>
        <a:prstGeom prst="rect">
          <a:avLst/>
        </a:prstGeom>
        <a:solidFill>
          <a:schemeClr val="lt1">
            <a:alpha val="90000"/>
            <a:hueOff val="0"/>
            <a:satOff val="0"/>
            <a:lumOff val="0"/>
            <a:alphaOff val="0"/>
          </a:schemeClr>
        </a:solidFill>
        <a:ln w="9525" cap="flat" cmpd="sng" algn="ctr">
          <a:solidFill>
            <a:schemeClr val="accent1">
              <a:shade val="80000"/>
              <a:hueOff val="231905"/>
              <a:satOff val="1255"/>
              <a:lumOff val="18798"/>
              <a:alphaOff val="0"/>
            </a:schemeClr>
          </a:solidFill>
          <a:prstDash val="solid"/>
        </a:ln>
        <a:effectLst/>
      </dsp:spPr>
      <dsp:style>
        <a:lnRef idx="1">
          <a:scrgbClr r="0" g="0" b="0"/>
        </a:lnRef>
        <a:fillRef idx="1">
          <a:scrgbClr r="0" g="0" b="0"/>
        </a:fillRef>
        <a:effectRef idx="0">
          <a:scrgbClr r="0" g="0" b="0"/>
        </a:effectRef>
        <a:fontRef idx="minor"/>
      </dsp:style>
    </dsp:sp>
    <dsp:sp modelId="{B011963A-F4BC-416B-B4DC-F2EAFC7BADD0}">
      <dsp:nvSpPr>
        <dsp:cNvPr id="0" name=""/>
        <dsp:cNvSpPr/>
      </dsp:nvSpPr>
      <dsp:spPr>
        <a:xfrm>
          <a:off x="371475" y="2151556"/>
          <a:ext cx="5200650" cy="442800"/>
        </a:xfrm>
        <a:prstGeom prst="roundRect">
          <a:avLst/>
        </a:prstGeom>
        <a:gradFill rotWithShape="0">
          <a:gsLst>
            <a:gs pos="0">
              <a:schemeClr val="accent1">
                <a:shade val="80000"/>
                <a:hueOff val="231905"/>
                <a:satOff val="1255"/>
                <a:lumOff val="18798"/>
                <a:alphaOff val="0"/>
                <a:tint val="58000"/>
                <a:satMod val="108000"/>
                <a:lumMod val="110000"/>
              </a:schemeClr>
            </a:gs>
            <a:gs pos="100000">
              <a:schemeClr val="accent1">
                <a:shade val="80000"/>
                <a:hueOff val="231905"/>
                <a:satOff val="1255"/>
                <a:lumOff val="18798"/>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572" tIns="0" rIns="196572" bIns="0" numCol="1" spcCol="1270" anchor="ctr" anchorCtr="0">
          <a:noAutofit/>
        </a:bodyPr>
        <a:lstStyle/>
        <a:p>
          <a:pPr marL="0" lvl="0" indent="0" algn="l" defTabSz="666750">
            <a:lnSpc>
              <a:spcPct val="90000"/>
            </a:lnSpc>
            <a:spcBef>
              <a:spcPct val="0"/>
            </a:spcBef>
            <a:spcAft>
              <a:spcPct val="35000"/>
            </a:spcAft>
            <a:buNone/>
          </a:pPr>
          <a:r>
            <a:rPr lang="de-DE" sz="1500" kern="1200"/>
            <a:t>4. Filtrado</a:t>
          </a:r>
          <a:endParaRPr lang="en-US" sz="1500" kern="1200"/>
        </a:p>
      </dsp:txBody>
      <dsp:txXfrm>
        <a:off x="393091" y="2173172"/>
        <a:ext cx="5157418" cy="399568"/>
      </dsp:txXfrm>
    </dsp:sp>
    <dsp:sp modelId="{8EAFBDA0-F6E7-4788-9977-42EB624EEFC3}">
      <dsp:nvSpPr>
        <dsp:cNvPr id="0" name=""/>
        <dsp:cNvSpPr/>
      </dsp:nvSpPr>
      <dsp:spPr>
        <a:xfrm>
          <a:off x="0" y="3053356"/>
          <a:ext cx="7429500" cy="378000"/>
        </a:xfrm>
        <a:prstGeom prst="rect">
          <a:avLst/>
        </a:prstGeom>
        <a:solidFill>
          <a:schemeClr val="lt1">
            <a:alpha val="90000"/>
            <a:hueOff val="0"/>
            <a:satOff val="0"/>
            <a:lumOff val="0"/>
            <a:alphaOff val="0"/>
          </a:schemeClr>
        </a:solidFill>
        <a:ln w="9525" cap="flat" cmpd="sng" algn="ctr">
          <a:solidFill>
            <a:schemeClr val="accent1">
              <a:shade val="80000"/>
              <a:hueOff val="309206"/>
              <a:satOff val="1674"/>
              <a:lumOff val="25064"/>
              <a:alphaOff val="0"/>
            </a:schemeClr>
          </a:solidFill>
          <a:prstDash val="solid"/>
        </a:ln>
        <a:effectLst/>
      </dsp:spPr>
      <dsp:style>
        <a:lnRef idx="1">
          <a:scrgbClr r="0" g="0" b="0"/>
        </a:lnRef>
        <a:fillRef idx="1">
          <a:scrgbClr r="0" g="0" b="0"/>
        </a:fillRef>
        <a:effectRef idx="0">
          <a:scrgbClr r="0" g="0" b="0"/>
        </a:effectRef>
        <a:fontRef idx="minor"/>
      </dsp:style>
    </dsp:sp>
    <dsp:sp modelId="{40EB7DA2-04DB-49F5-96E0-F9D14F9E5F92}">
      <dsp:nvSpPr>
        <dsp:cNvPr id="0" name=""/>
        <dsp:cNvSpPr/>
      </dsp:nvSpPr>
      <dsp:spPr>
        <a:xfrm>
          <a:off x="371475" y="2831956"/>
          <a:ext cx="5200650" cy="442800"/>
        </a:xfrm>
        <a:prstGeom prst="roundRect">
          <a:avLst/>
        </a:prstGeom>
        <a:gradFill rotWithShape="0">
          <a:gsLst>
            <a:gs pos="0">
              <a:schemeClr val="accent1">
                <a:shade val="80000"/>
                <a:hueOff val="309206"/>
                <a:satOff val="1674"/>
                <a:lumOff val="25064"/>
                <a:alphaOff val="0"/>
                <a:tint val="58000"/>
                <a:satMod val="108000"/>
                <a:lumMod val="110000"/>
              </a:schemeClr>
            </a:gs>
            <a:gs pos="100000">
              <a:schemeClr val="accent1">
                <a:shade val="80000"/>
                <a:hueOff val="309206"/>
                <a:satOff val="1674"/>
                <a:lumOff val="25064"/>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572" tIns="0" rIns="196572" bIns="0" numCol="1" spcCol="1270" anchor="ctr" anchorCtr="0">
          <a:noAutofit/>
        </a:bodyPr>
        <a:lstStyle/>
        <a:p>
          <a:pPr marL="0" lvl="0" indent="0" algn="l" defTabSz="666750">
            <a:lnSpc>
              <a:spcPct val="90000"/>
            </a:lnSpc>
            <a:spcBef>
              <a:spcPct val="0"/>
            </a:spcBef>
            <a:spcAft>
              <a:spcPct val="35000"/>
            </a:spcAft>
            <a:buNone/>
          </a:pPr>
          <a:r>
            <a:rPr lang="de-DE" sz="1500" kern="1200"/>
            <a:t>5. Union</a:t>
          </a:r>
          <a:endParaRPr lang="en-US" sz="1500" kern="1200"/>
        </a:p>
      </dsp:txBody>
      <dsp:txXfrm>
        <a:off x="393091" y="2853572"/>
        <a:ext cx="5157418"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C40A7-42AB-4CA2-BF8F-4BBB9921B6C0}">
      <dsp:nvSpPr>
        <dsp:cNvPr id="0" name=""/>
        <dsp:cNvSpPr/>
      </dsp:nvSpPr>
      <dsp:spPr>
        <a:xfrm>
          <a:off x="4185714" y="1197990"/>
          <a:ext cx="1151246" cy="547888"/>
        </a:xfrm>
        <a:custGeom>
          <a:avLst/>
          <a:gdLst/>
          <a:ahLst/>
          <a:cxnLst/>
          <a:rect l="0" t="0" r="0" b="0"/>
          <a:pathLst>
            <a:path>
              <a:moveTo>
                <a:pt x="0" y="0"/>
              </a:moveTo>
              <a:lnTo>
                <a:pt x="0" y="373370"/>
              </a:lnTo>
              <a:lnTo>
                <a:pt x="1151246" y="373370"/>
              </a:lnTo>
              <a:lnTo>
                <a:pt x="1151246" y="54788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E10B2A-EF77-4B42-BCAA-C49E17B3D623}">
      <dsp:nvSpPr>
        <dsp:cNvPr id="0" name=""/>
        <dsp:cNvSpPr/>
      </dsp:nvSpPr>
      <dsp:spPr>
        <a:xfrm>
          <a:off x="3034468" y="1197990"/>
          <a:ext cx="1151246" cy="547888"/>
        </a:xfrm>
        <a:custGeom>
          <a:avLst/>
          <a:gdLst/>
          <a:ahLst/>
          <a:cxnLst/>
          <a:rect l="0" t="0" r="0" b="0"/>
          <a:pathLst>
            <a:path>
              <a:moveTo>
                <a:pt x="1151246" y="0"/>
              </a:moveTo>
              <a:lnTo>
                <a:pt x="1151246" y="373370"/>
              </a:lnTo>
              <a:lnTo>
                <a:pt x="0" y="373370"/>
              </a:lnTo>
              <a:lnTo>
                <a:pt x="0" y="54788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FA85C8-8C6E-4125-9578-7D1E72A99DC0}">
      <dsp:nvSpPr>
        <dsp:cNvPr id="0" name=""/>
        <dsp:cNvSpPr/>
      </dsp:nvSpPr>
      <dsp:spPr>
        <a:xfrm>
          <a:off x="941293" y="1741"/>
          <a:ext cx="1883857" cy="11962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69489-F2C5-4D8A-8FE3-76ABCC8D54EA}">
      <dsp:nvSpPr>
        <dsp:cNvPr id="0" name=""/>
        <dsp:cNvSpPr/>
      </dsp:nvSpPr>
      <dsp:spPr>
        <a:xfrm>
          <a:off x="1150611" y="200592"/>
          <a:ext cx="1883857" cy="11962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Aunque son casi lo mismo LINQ to SQL y EF han tenido vidas paralelas y, hoy en día, EF se ha impuesto de manera aplastante. </a:t>
          </a:r>
        </a:p>
      </dsp:txBody>
      <dsp:txXfrm>
        <a:off x="1185648" y="235629"/>
        <a:ext cx="1813783" cy="1126175"/>
      </dsp:txXfrm>
    </dsp:sp>
    <dsp:sp modelId="{1E84AD89-A6A6-481F-B1D1-2593022376FF}">
      <dsp:nvSpPr>
        <dsp:cNvPr id="0" name=""/>
        <dsp:cNvSpPr/>
      </dsp:nvSpPr>
      <dsp:spPr>
        <a:xfrm>
          <a:off x="3243785" y="1741"/>
          <a:ext cx="1883857" cy="11962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3C92E-7CE2-4296-8C76-71893765683D}">
      <dsp:nvSpPr>
        <dsp:cNvPr id="0" name=""/>
        <dsp:cNvSpPr/>
      </dsp:nvSpPr>
      <dsp:spPr>
        <a:xfrm>
          <a:off x="3453103" y="200592"/>
          <a:ext cx="1883857" cy="11962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LINQ to SQL se creó con la finalidad de ser un RAD (Rapid Application Development) por lo que se dejaron alguna cosas en el tintero que se solventaron con EF</a:t>
          </a:r>
        </a:p>
      </dsp:txBody>
      <dsp:txXfrm>
        <a:off x="3488140" y="235629"/>
        <a:ext cx="1813783" cy="1126175"/>
      </dsp:txXfrm>
    </dsp:sp>
    <dsp:sp modelId="{D51EA8C3-BE88-41B8-BE2B-1335D5309A1B}">
      <dsp:nvSpPr>
        <dsp:cNvPr id="0" name=""/>
        <dsp:cNvSpPr/>
      </dsp:nvSpPr>
      <dsp:spPr>
        <a:xfrm>
          <a:off x="2092539" y="1745878"/>
          <a:ext cx="1883857" cy="11962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E1D5E-0630-4D40-AC13-19BF3312C3AE}">
      <dsp:nvSpPr>
        <dsp:cNvPr id="0" name=""/>
        <dsp:cNvSpPr/>
      </dsp:nvSpPr>
      <dsp:spPr>
        <a:xfrm>
          <a:off x="2301857" y="1944730"/>
          <a:ext cx="1883857" cy="11962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LINQ to SQL sólo permite conectarse a SQL Server y ser usado en C# o VB.NET. EF en cambio soporta varios proveedores como MySql, Oracle, SQL Server, XML, etc. </a:t>
          </a:r>
        </a:p>
      </dsp:txBody>
      <dsp:txXfrm>
        <a:off x="2336894" y="1979767"/>
        <a:ext cx="1813783" cy="1126175"/>
      </dsp:txXfrm>
    </dsp:sp>
    <dsp:sp modelId="{7F4B6AFE-C861-416A-B481-DEA2E90F39C5}">
      <dsp:nvSpPr>
        <dsp:cNvPr id="0" name=""/>
        <dsp:cNvSpPr/>
      </dsp:nvSpPr>
      <dsp:spPr>
        <a:xfrm>
          <a:off x="4395031" y="1745878"/>
          <a:ext cx="1883857" cy="11962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11CAC-648C-4129-A75B-3C8FB715D84A}">
      <dsp:nvSpPr>
        <dsp:cNvPr id="0" name=""/>
        <dsp:cNvSpPr/>
      </dsp:nvSpPr>
      <dsp:spPr>
        <a:xfrm>
          <a:off x="4604349" y="1944730"/>
          <a:ext cx="1883857" cy="11962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LINQ to SQL mapea cada tabla/vista como una clase o “entidad” sin permitir herencia, entidades lógicas o entidades de negocio. EF lo implementa completamente.</a:t>
          </a:r>
        </a:p>
      </dsp:txBody>
      <dsp:txXfrm>
        <a:off x="4639386" y="1979767"/>
        <a:ext cx="1813783" cy="11261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A16C6C-8FEE-4471-97FC-EBD7C60F739B}" type="datetimeFigureOut">
              <a:rPr lang="es-SV" smtClean="0"/>
              <a:t>9/4/2018</a:t>
            </a:fld>
            <a:endParaRPr lang="es-SV"/>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SV"/>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9B154B-CEA9-45B6-9A9C-3E42B116489A}" type="slidenum">
              <a:rPr lang="es-SV" smtClean="0"/>
              <a:t>‹#›</a:t>
            </a:fld>
            <a:endParaRPr lang="es-SV"/>
          </a:p>
        </p:txBody>
      </p:sp>
    </p:spTree>
    <p:extLst>
      <p:ext uri="{BB962C8B-B14F-4D97-AF65-F5344CB8AC3E}">
        <p14:creationId xmlns:p14="http://schemas.microsoft.com/office/powerpoint/2010/main" val="148361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9B154B-CEA9-45B6-9A9C-3E42B116489A}" type="slidenum">
              <a:rPr lang="es-SV" smtClean="0"/>
              <a:t>10</a:t>
            </a:fld>
            <a:endParaRPr lang="es-SV"/>
          </a:p>
        </p:txBody>
      </p:sp>
    </p:spTree>
    <p:extLst>
      <p:ext uri="{BB962C8B-B14F-4D97-AF65-F5344CB8AC3E}">
        <p14:creationId xmlns:p14="http://schemas.microsoft.com/office/powerpoint/2010/main" val="3915042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2CD25DB-3F17-4E13-897F-5A98452AA38E}" type="datetimeFigureOut">
              <a:rPr lang="es-SV" smtClean="0"/>
              <a:t>9/4/2018</a:t>
            </a:fld>
            <a:endParaRPr lang="es-SV"/>
          </a:p>
        </p:txBody>
      </p:sp>
      <p:sp>
        <p:nvSpPr>
          <p:cNvPr id="5" name="Footer Placeholder 4"/>
          <p:cNvSpPr>
            <a:spLocks noGrp="1"/>
          </p:cNvSpPr>
          <p:nvPr>
            <p:ph type="ftr" sz="quarter" idx="11"/>
          </p:nvPr>
        </p:nvSpPr>
        <p:spPr>
          <a:xfrm>
            <a:off x="1900237" y="5410202"/>
            <a:ext cx="3843665" cy="365125"/>
          </a:xfrm>
        </p:spPr>
        <p:txBody>
          <a:bodyPr/>
          <a:lstStyle/>
          <a:p>
            <a:endParaRPr lang="es-SV"/>
          </a:p>
        </p:txBody>
      </p:sp>
      <p:sp>
        <p:nvSpPr>
          <p:cNvPr id="6" name="Slide Number Placeholder 5"/>
          <p:cNvSpPr>
            <a:spLocks noGrp="1"/>
          </p:cNvSpPr>
          <p:nvPr>
            <p:ph type="sldNum" sz="quarter" idx="12"/>
          </p:nvPr>
        </p:nvSpPr>
        <p:spPr>
          <a:xfrm>
            <a:off x="7915603" y="5410200"/>
            <a:ext cx="578317" cy="365125"/>
          </a:xfrm>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373427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CD25DB-3F17-4E13-897F-5A98452AA38E}" type="datetimeFigureOut">
              <a:rPr lang="es-SV" smtClean="0"/>
              <a:t>9/4/2018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356626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CD25DB-3F17-4E13-897F-5A98452AA38E}" type="datetimeFigureOut">
              <a:rPr lang="es-SV" smtClean="0"/>
              <a:t>9/4/2018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83320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CD25DB-3F17-4E13-897F-5A98452AA38E}" type="datetimeFigureOut">
              <a:rPr lang="es-SV" smtClean="0"/>
              <a:t>9/4/2018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D9B861BF-12E0-400C-A7A6-879444C8DA62}" type="slidenum">
              <a:rPr lang="es-SV" smtClean="0"/>
              <a:t>‹#›</a:t>
            </a:fld>
            <a:endParaRPr lang="es-SV"/>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65990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CD25DB-3F17-4E13-897F-5A98452AA38E}" type="datetimeFigureOut">
              <a:rPr lang="es-SV" smtClean="0"/>
              <a:t>9/4/2018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406456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2CD25DB-3F17-4E13-897F-5A98452AA38E}" type="datetimeFigureOut">
              <a:rPr lang="es-SV" smtClean="0"/>
              <a:t>9/4/2018</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981181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2CD25DB-3F17-4E13-897F-5A98452AA38E}" type="datetimeFigureOut">
              <a:rPr lang="es-SV" smtClean="0"/>
              <a:t>9/4/2018</a:t>
            </a:fld>
            <a:endParaRPr lang="es-SV"/>
          </a:p>
        </p:txBody>
      </p:sp>
      <p:sp>
        <p:nvSpPr>
          <p:cNvPr id="4" name="Footer Placeholder 3"/>
          <p:cNvSpPr>
            <a:spLocks noGrp="1"/>
          </p:cNvSpPr>
          <p:nvPr>
            <p:ph type="ftr" sz="quarter" idx="11"/>
          </p:nvPr>
        </p:nvSpPr>
        <p:spPr/>
        <p:txBody>
          <a:bodyPr/>
          <a:lstStyle>
            <a:lvl1pPr>
              <a:defRPr cap="all" baseline="0"/>
            </a:lvl1pPr>
          </a:lstStyle>
          <a:p>
            <a:endParaRPr lang="es-SV"/>
          </a:p>
        </p:txBody>
      </p:sp>
      <p:sp>
        <p:nvSpPr>
          <p:cNvPr id="5" name="Slide Number Placeholder 4"/>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960371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D25DB-3F17-4E13-897F-5A98452AA38E}" type="datetimeFigureOut">
              <a:rPr lang="es-SV" smtClean="0"/>
              <a:t>9/4/2018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298884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D25DB-3F17-4E13-897F-5A98452AA38E}" type="datetimeFigureOut">
              <a:rPr lang="es-SV" smtClean="0"/>
              <a:t>9/4/2018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193536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2CD25DB-3F17-4E13-897F-5A98452AA38E}" type="datetimeFigureOut">
              <a:rPr lang="es-SV" smtClean="0"/>
              <a:t>9/4/2018</a:t>
            </a:fld>
            <a:endParaRPr lang="es-SV"/>
          </a:p>
        </p:txBody>
      </p:sp>
      <p:sp>
        <p:nvSpPr>
          <p:cNvPr id="50" name="Footer Placeholder 4"/>
          <p:cNvSpPr>
            <a:spLocks noGrp="1"/>
          </p:cNvSpPr>
          <p:nvPr>
            <p:ph type="ftr" sz="quarter" idx="11"/>
          </p:nvPr>
        </p:nvSpPr>
        <p:spPr>
          <a:xfrm>
            <a:off x="856059" y="5883276"/>
            <a:ext cx="4679482" cy="365125"/>
          </a:xfrm>
        </p:spPr>
        <p:txBody>
          <a:bodyPr/>
          <a:lstStyle/>
          <a:p>
            <a:endParaRPr lang="es-SV"/>
          </a:p>
        </p:txBody>
      </p:sp>
      <p:sp>
        <p:nvSpPr>
          <p:cNvPr id="51" name="Slide Number Placeholder 5"/>
          <p:cNvSpPr>
            <a:spLocks noGrp="1"/>
          </p:cNvSpPr>
          <p:nvPr>
            <p:ph type="sldNum" sz="quarter" idx="12"/>
          </p:nvPr>
        </p:nvSpPr>
        <p:spPr>
          <a:xfrm>
            <a:off x="7707241" y="5883275"/>
            <a:ext cx="578317" cy="365125"/>
          </a:xfrm>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215565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CD25DB-3F17-4E13-897F-5A98452AA38E}" type="datetimeFigureOut">
              <a:rPr lang="es-SV" smtClean="0"/>
              <a:t>9/4/2018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229947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D25DB-3F17-4E13-897F-5A98452AA38E}" type="datetimeFigureOut">
              <a:rPr lang="es-SV" smtClean="0"/>
              <a:t>9/4/2018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223680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D25DB-3F17-4E13-897F-5A98452AA38E}" type="datetimeFigureOut">
              <a:rPr lang="es-SV" smtClean="0"/>
              <a:t>9/4/2018</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418760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D25DB-3F17-4E13-897F-5A98452AA38E}" type="datetimeFigureOut">
              <a:rPr lang="es-SV" smtClean="0"/>
              <a:t>9/4/2018</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141501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D25DB-3F17-4E13-897F-5A98452AA38E}" type="datetimeFigureOut">
              <a:rPr lang="es-SV" smtClean="0"/>
              <a:t>9/4/2018</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301586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CD25DB-3F17-4E13-897F-5A98452AA38E}" type="datetimeFigureOut">
              <a:rPr lang="es-SV" smtClean="0"/>
              <a:t>9/4/2018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62586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CD25DB-3F17-4E13-897F-5A98452AA38E}" type="datetimeFigureOut">
              <a:rPr lang="es-SV" smtClean="0"/>
              <a:t>9/4/2018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D9B861BF-12E0-400C-A7A6-879444C8DA62}" type="slidenum">
              <a:rPr lang="es-SV" smtClean="0"/>
              <a:t>‹#›</a:t>
            </a:fld>
            <a:endParaRPr lang="es-SV"/>
          </a:p>
        </p:txBody>
      </p:sp>
    </p:spTree>
    <p:extLst>
      <p:ext uri="{BB962C8B-B14F-4D97-AF65-F5344CB8AC3E}">
        <p14:creationId xmlns:p14="http://schemas.microsoft.com/office/powerpoint/2010/main" val="286621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CD25DB-3F17-4E13-897F-5A98452AA38E}" type="datetimeFigureOut">
              <a:rPr lang="es-SV" smtClean="0"/>
              <a:t>9/4/2018</a:t>
            </a:fld>
            <a:endParaRPr lang="es-SV"/>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SV"/>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B861BF-12E0-400C-A7A6-879444C8DA62}" type="slidenum">
              <a:rPr lang="es-SV" smtClean="0"/>
              <a:t>‹#›</a:t>
            </a:fld>
            <a:endParaRPr lang="es-SV"/>
          </a:p>
        </p:txBody>
      </p:sp>
    </p:spTree>
    <p:extLst>
      <p:ext uri="{BB962C8B-B14F-4D97-AF65-F5344CB8AC3E}">
        <p14:creationId xmlns:p14="http://schemas.microsoft.com/office/powerpoint/2010/main" val="9431232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71">
            <a:extLst>
              <a:ext uri="{FF2B5EF4-FFF2-40B4-BE49-F238E27FC236}">
                <a16:creationId xmlns:a16="http://schemas.microsoft.com/office/drawing/2014/main" id="{34106153-7990-4956-BD26-A04A030064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4" name="Picture 2" descr="A picture containing electronics&#10;&#10;Description generated with high confidence">
            <a:extLst>
              <a:ext uri="{FF2B5EF4-FFF2-40B4-BE49-F238E27FC236}">
                <a16:creationId xmlns:a16="http://schemas.microsoft.com/office/drawing/2014/main" id="{BDEA11A5-20BA-4650-A324-47C0465FF5A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 y="-3747"/>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1030" name="Group 75">
            <a:extLst>
              <a:ext uri="{FF2B5EF4-FFF2-40B4-BE49-F238E27FC236}">
                <a16:creationId xmlns:a16="http://schemas.microsoft.com/office/drawing/2014/main" id="{866FCB64-0A37-46EB-8A9B-EC0C4C000AA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8A162E18-5BEB-4E42-9B10-A1FDF6A0B8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7BB781C9-EC32-45FE-ACE7-C24F128C4C84}"/>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927C5647-36E8-4A20-86D4-47831D50CF95}"/>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0" name="Rectangle 8">
              <a:extLst>
                <a:ext uri="{FF2B5EF4-FFF2-40B4-BE49-F238E27FC236}">
                  <a16:creationId xmlns:a16="http://schemas.microsoft.com/office/drawing/2014/main" id="{62F2AF20-CBBE-4249-B9E2-D6B30191CF88}"/>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81" name="Freeform 9">
              <a:extLst>
                <a:ext uri="{FF2B5EF4-FFF2-40B4-BE49-F238E27FC236}">
                  <a16:creationId xmlns:a16="http://schemas.microsoft.com/office/drawing/2014/main" id="{731C1229-F8A7-4B36-A52B-98A65EF869E3}"/>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609AC686-2DBB-4D82-866C-9FF222BDDFC0}"/>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F899E6EB-BCDD-45D2-BF4B-9CA3A279843A}"/>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BBD3AAC8-2330-4FAB-8E31-3D50AD954FEB}"/>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6B54F723-A70A-4865-A560-7850498A1B87}"/>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9B911CCD-C9A2-4DC8-A278-3C6FD76A764E}"/>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D559B729-03FB-435D-89BF-AF57A801B37E}"/>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31" name="Freeform 16">
              <a:extLst>
                <a:ext uri="{FF2B5EF4-FFF2-40B4-BE49-F238E27FC236}">
                  <a16:creationId xmlns:a16="http://schemas.microsoft.com/office/drawing/2014/main" id="{D1C90213-0F60-4268-BE48-8221E6161495}"/>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9" name="Freeform 17">
              <a:extLst>
                <a:ext uri="{FF2B5EF4-FFF2-40B4-BE49-F238E27FC236}">
                  <a16:creationId xmlns:a16="http://schemas.microsoft.com/office/drawing/2014/main" id="{A7A6A293-A06F-48B8-865A-3F65287B85B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8F6861B5-AAA4-4017-929E-1FD1CA106C84}"/>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D776D07C-2081-4DD3-A464-40F3CA41A3E2}"/>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BBC236D6-77E5-4B3C-92D7-D708B237DB54}"/>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3" name="Freeform 21">
              <a:extLst>
                <a:ext uri="{FF2B5EF4-FFF2-40B4-BE49-F238E27FC236}">
                  <a16:creationId xmlns:a16="http://schemas.microsoft.com/office/drawing/2014/main" id="{8064714E-7ADE-4BD9-8981-34C135762CE3}"/>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4" name="Freeform 22">
              <a:extLst>
                <a:ext uri="{FF2B5EF4-FFF2-40B4-BE49-F238E27FC236}">
                  <a16:creationId xmlns:a16="http://schemas.microsoft.com/office/drawing/2014/main" id="{2FD1F23F-B1EE-46F5-B460-924E54A70D08}"/>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9699361A-3AFF-4826-B99C-0354EAB079A0}"/>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B272F7B1-7BE2-4FC9-BB91-207EFD9E65F0}"/>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CDE59C1F-AFD9-4DD5-B04A-9EB2AAED52C9}"/>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1551E418-6CD4-4320-8224-F084039C53E6}"/>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1F27D4B1-EBD4-4BC9-AC2E-3AD616C847F9}"/>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C42B8D84-898A-4F76-A0F2-5699ED72BCE0}"/>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B440932E-7985-4BA6-9899-F22A644854CE}"/>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4B8CE969-CA1A-48CB-8588-4146F41F3399}"/>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138A4875-4593-4894-89D5-DFCFF0EEDA22}"/>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4" name="Freeform 32">
              <a:extLst>
                <a:ext uri="{FF2B5EF4-FFF2-40B4-BE49-F238E27FC236}">
                  <a16:creationId xmlns:a16="http://schemas.microsoft.com/office/drawing/2014/main" id="{F079F26B-58E4-494E-A8BA-3F054F1F3BBF}"/>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5" name="Rectangle 33">
              <a:extLst>
                <a:ext uri="{FF2B5EF4-FFF2-40B4-BE49-F238E27FC236}">
                  <a16:creationId xmlns:a16="http://schemas.microsoft.com/office/drawing/2014/main" id="{04C9ECC5-BB4A-4417-B874-B75953F84FC5}"/>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06" name="Freeform 34">
              <a:extLst>
                <a:ext uri="{FF2B5EF4-FFF2-40B4-BE49-F238E27FC236}">
                  <a16:creationId xmlns:a16="http://schemas.microsoft.com/office/drawing/2014/main" id="{4CCCF285-B51D-4A2F-8384-830A391711B3}"/>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7" name="Freeform 35">
              <a:extLst>
                <a:ext uri="{FF2B5EF4-FFF2-40B4-BE49-F238E27FC236}">
                  <a16:creationId xmlns:a16="http://schemas.microsoft.com/office/drawing/2014/main" id="{BD6C6299-A09A-47DF-8A96-69D39FCA5A2F}"/>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8" name="Freeform 36">
              <a:extLst>
                <a:ext uri="{FF2B5EF4-FFF2-40B4-BE49-F238E27FC236}">
                  <a16:creationId xmlns:a16="http://schemas.microsoft.com/office/drawing/2014/main" id="{EE60C4B9-C404-42CD-8E94-70D4DC16ABF5}"/>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9" name="Freeform 37">
              <a:extLst>
                <a:ext uri="{FF2B5EF4-FFF2-40B4-BE49-F238E27FC236}">
                  <a16:creationId xmlns:a16="http://schemas.microsoft.com/office/drawing/2014/main" id="{52BD4447-C1EB-4798-8764-AB93EA930337}"/>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0" name="Freeform 38">
              <a:extLst>
                <a:ext uri="{FF2B5EF4-FFF2-40B4-BE49-F238E27FC236}">
                  <a16:creationId xmlns:a16="http://schemas.microsoft.com/office/drawing/2014/main" id="{50411559-C414-4F7C-BC6C-69F87BC9C7D4}"/>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1" name="Freeform 39">
              <a:extLst>
                <a:ext uri="{FF2B5EF4-FFF2-40B4-BE49-F238E27FC236}">
                  <a16:creationId xmlns:a16="http://schemas.microsoft.com/office/drawing/2014/main" id="{64737770-BB27-41C0-95CB-52905450866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2" name="Freeform 40">
              <a:extLst>
                <a:ext uri="{FF2B5EF4-FFF2-40B4-BE49-F238E27FC236}">
                  <a16:creationId xmlns:a16="http://schemas.microsoft.com/office/drawing/2014/main" id="{28929FDB-16CF-4165-B32A-EB673EFB7CB7}"/>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3" name="Freeform 41">
              <a:extLst>
                <a:ext uri="{FF2B5EF4-FFF2-40B4-BE49-F238E27FC236}">
                  <a16:creationId xmlns:a16="http://schemas.microsoft.com/office/drawing/2014/main" id="{D8C82883-237C-4209-9545-E832FEE3A8F6}"/>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4" name="Freeform 42">
              <a:extLst>
                <a:ext uri="{FF2B5EF4-FFF2-40B4-BE49-F238E27FC236}">
                  <a16:creationId xmlns:a16="http://schemas.microsoft.com/office/drawing/2014/main" id="{F1A52653-BD09-4D65-B05C-2AF4A6473A3F}"/>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5" name="Freeform 43">
              <a:extLst>
                <a:ext uri="{FF2B5EF4-FFF2-40B4-BE49-F238E27FC236}">
                  <a16:creationId xmlns:a16="http://schemas.microsoft.com/office/drawing/2014/main" id="{30724E80-2FD3-4E4A-A3EA-18A4C888632B}"/>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6" name="Freeform 44">
              <a:extLst>
                <a:ext uri="{FF2B5EF4-FFF2-40B4-BE49-F238E27FC236}">
                  <a16:creationId xmlns:a16="http://schemas.microsoft.com/office/drawing/2014/main" id="{F1B978C7-7BC5-4F73-8B02-66A3CF67CEA4}"/>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7" name="Rectangle 45">
              <a:extLst>
                <a:ext uri="{FF2B5EF4-FFF2-40B4-BE49-F238E27FC236}">
                  <a16:creationId xmlns:a16="http://schemas.microsoft.com/office/drawing/2014/main" id="{799F0CED-DF8F-4350-A036-1981FBE59680}"/>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18" name="Freeform 46">
              <a:extLst>
                <a:ext uri="{FF2B5EF4-FFF2-40B4-BE49-F238E27FC236}">
                  <a16:creationId xmlns:a16="http://schemas.microsoft.com/office/drawing/2014/main" id="{9F4DD366-0E86-4E99-9557-496E88B421FF}"/>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9" name="Freeform 47">
              <a:extLst>
                <a:ext uri="{FF2B5EF4-FFF2-40B4-BE49-F238E27FC236}">
                  <a16:creationId xmlns:a16="http://schemas.microsoft.com/office/drawing/2014/main" id="{78BB3321-D5DC-4951-AB38-0C54E3D01D35}"/>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0" name="Freeform 48">
              <a:extLst>
                <a:ext uri="{FF2B5EF4-FFF2-40B4-BE49-F238E27FC236}">
                  <a16:creationId xmlns:a16="http://schemas.microsoft.com/office/drawing/2014/main" id="{955E548C-7F86-45B2-A0D2-03EAC578D3D8}"/>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1" name="Freeform 49">
              <a:extLst>
                <a:ext uri="{FF2B5EF4-FFF2-40B4-BE49-F238E27FC236}">
                  <a16:creationId xmlns:a16="http://schemas.microsoft.com/office/drawing/2014/main" id="{0013F508-5E69-4911-AD93-4ABE3E7C568B}"/>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2" name="Freeform 50">
              <a:extLst>
                <a:ext uri="{FF2B5EF4-FFF2-40B4-BE49-F238E27FC236}">
                  <a16:creationId xmlns:a16="http://schemas.microsoft.com/office/drawing/2014/main" id="{A7F86768-93E0-4044-A62A-B11EB18FF278}"/>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3" name="Freeform 51">
              <a:extLst>
                <a:ext uri="{FF2B5EF4-FFF2-40B4-BE49-F238E27FC236}">
                  <a16:creationId xmlns:a16="http://schemas.microsoft.com/office/drawing/2014/main" id="{BA32A7B4-1DB2-4E4A-B86E-D8DB97B69609}"/>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4" name="Freeform 52">
              <a:extLst>
                <a:ext uri="{FF2B5EF4-FFF2-40B4-BE49-F238E27FC236}">
                  <a16:creationId xmlns:a16="http://schemas.microsoft.com/office/drawing/2014/main" id="{AB250BD5-076C-4428-B6AF-E9EAE4F65E28}"/>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5" name="Freeform 53">
              <a:extLst>
                <a:ext uri="{FF2B5EF4-FFF2-40B4-BE49-F238E27FC236}">
                  <a16:creationId xmlns:a16="http://schemas.microsoft.com/office/drawing/2014/main" id="{027DA06A-045F-4711-9307-0508B6ACFA42}"/>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6" name="Freeform 54">
              <a:extLst>
                <a:ext uri="{FF2B5EF4-FFF2-40B4-BE49-F238E27FC236}">
                  <a16:creationId xmlns:a16="http://schemas.microsoft.com/office/drawing/2014/main" id="{3EB0EDA8-385A-4B2B-97F0-5194F23EB5C0}"/>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7" name="Freeform 55">
              <a:extLst>
                <a:ext uri="{FF2B5EF4-FFF2-40B4-BE49-F238E27FC236}">
                  <a16:creationId xmlns:a16="http://schemas.microsoft.com/office/drawing/2014/main" id="{D6FA258E-AF3F-47C9-9F4E-39ECFD7AC0D6}"/>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8" name="Freeform 56">
              <a:extLst>
                <a:ext uri="{FF2B5EF4-FFF2-40B4-BE49-F238E27FC236}">
                  <a16:creationId xmlns:a16="http://schemas.microsoft.com/office/drawing/2014/main" id="{6E471E73-A9C0-4C68-BD8F-360F2ED7BD95}"/>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9" name="Freeform 57">
              <a:extLst>
                <a:ext uri="{FF2B5EF4-FFF2-40B4-BE49-F238E27FC236}">
                  <a16:creationId xmlns:a16="http://schemas.microsoft.com/office/drawing/2014/main" id="{C78C3110-8153-4163-B809-0B0C0C9E5C9C}"/>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0" name="Freeform 58">
              <a:extLst>
                <a:ext uri="{FF2B5EF4-FFF2-40B4-BE49-F238E27FC236}">
                  <a16:creationId xmlns:a16="http://schemas.microsoft.com/office/drawing/2014/main" id="{DBC57B9F-0B9B-4EDE-B3B3-7C5D5DB3992D}"/>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useBgFill="1">
        <p:nvSpPr>
          <p:cNvPr id="132" name="Round Diagonal Corner Rectangle 6">
            <a:extLst>
              <a:ext uri="{FF2B5EF4-FFF2-40B4-BE49-F238E27FC236}">
                <a16:creationId xmlns:a16="http://schemas.microsoft.com/office/drawing/2014/main" id="{62B94F88-FD5B-4053-B143-DFF55CE443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808057"/>
            <a:ext cx="3964782"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A picture containing clipart&#10;&#10;Description generated with high confid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047" y="1652537"/>
            <a:ext cx="3476687" cy="35454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ctrTitle"/>
          </p:nvPr>
        </p:nvSpPr>
        <p:spPr>
          <a:xfrm>
            <a:off x="1407318" y="1113282"/>
            <a:ext cx="2801206" cy="2396681"/>
          </a:xfrm>
        </p:spPr>
        <p:txBody>
          <a:bodyPr>
            <a:normAutofit/>
          </a:bodyPr>
          <a:lstStyle/>
          <a:p>
            <a:r>
              <a:rPr lang="es-SV" sz="3000">
                <a:solidFill>
                  <a:srgbClr val="FFFFFF"/>
                </a:solidFill>
                <a:latin typeface="Arial" panose="020B0604020202020204" pitchFamily="34" charset="0"/>
                <a:cs typeface="Arial" panose="020B0604020202020204" pitchFamily="34" charset="0"/>
              </a:rPr>
              <a:t>LINQ</a:t>
            </a:r>
            <a:br>
              <a:rPr lang="es-SV" sz="3000">
                <a:solidFill>
                  <a:srgbClr val="FFFFFF"/>
                </a:solidFill>
                <a:latin typeface="Arial" panose="020B0604020202020204" pitchFamily="34" charset="0"/>
                <a:cs typeface="Arial" panose="020B0604020202020204" pitchFamily="34" charset="0"/>
              </a:rPr>
            </a:br>
            <a:r>
              <a:rPr lang="es-SV" sz="3000">
                <a:solidFill>
                  <a:srgbClr val="FFFFFF"/>
                </a:solidFill>
                <a:latin typeface="Arial" panose="020B0604020202020204" pitchFamily="34" charset="0"/>
                <a:cs typeface="Arial" panose="020B0604020202020204" pitchFamily="34" charset="0"/>
              </a:rPr>
              <a:t>Consulta integrada de lenguaje</a:t>
            </a:r>
          </a:p>
        </p:txBody>
      </p:sp>
      <p:sp>
        <p:nvSpPr>
          <p:cNvPr id="3" name="2 Subtítulo"/>
          <p:cNvSpPr>
            <a:spLocks noGrp="1"/>
          </p:cNvSpPr>
          <p:nvPr>
            <p:ph type="subTitle" idx="1"/>
          </p:nvPr>
        </p:nvSpPr>
        <p:spPr>
          <a:xfrm>
            <a:off x="1407318" y="3602038"/>
            <a:ext cx="2801207" cy="2052720"/>
          </a:xfrm>
        </p:spPr>
        <p:txBody>
          <a:bodyPr>
            <a:normAutofit/>
          </a:bodyPr>
          <a:lstStyle/>
          <a:p>
            <a:pPr lvl="1">
              <a:lnSpc>
                <a:spcPct val="110000"/>
              </a:lnSpc>
            </a:pPr>
            <a:r>
              <a:rPr lang="es-SV" sz="1100">
                <a:solidFill>
                  <a:schemeClr val="bg2"/>
                </a:solidFill>
                <a:latin typeface="Arial" panose="020B0604020202020204" pitchFamily="34" charset="0"/>
                <a:cs typeface="Arial" panose="020B0604020202020204" pitchFamily="34" charset="0"/>
              </a:rPr>
              <a:t>Integrantes:</a:t>
            </a:r>
          </a:p>
          <a:p>
            <a:pPr lvl="1">
              <a:lnSpc>
                <a:spcPct val="110000"/>
              </a:lnSpc>
            </a:pPr>
            <a:r>
              <a:rPr lang="es-SV" sz="1100">
                <a:solidFill>
                  <a:schemeClr val="bg2"/>
                </a:solidFill>
                <a:latin typeface="Arial" panose="020B0604020202020204" pitchFamily="34" charset="0"/>
                <a:cs typeface="Arial" panose="020B0604020202020204" pitchFamily="34" charset="0"/>
              </a:rPr>
              <a:t>Amanda Valeria Castro Ruiz</a:t>
            </a:r>
          </a:p>
          <a:p>
            <a:pPr lvl="1">
              <a:lnSpc>
                <a:spcPct val="110000"/>
              </a:lnSpc>
            </a:pPr>
            <a:r>
              <a:rPr lang="es-SV" sz="1100">
                <a:solidFill>
                  <a:schemeClr val="bg2"/>
                </a:solidFill>
                <a:latin typeface="Arial" panose="020B0604020202020204" pitchFamily="34" charset="0"/>
                <a:cs typeface="Arial" panose="020B0604020202020204" pitchFamily="34" charset="0"/>
              </a:rPr>
              <a:t>Elmer Oswaldo Figueroa Magaña</a:t>
            </a:r>
          </a:p>
          <a:p>
            <a:pPr lvl="1">
              <a:lnSpc>
                <a:spcPct val="110000"/>
              </a:lnSpc>
            </a:pPr>
            <a:r>
              <a:rPr lang="es-SV" sz="1100">
                <a:solidFill>
                  <a:schemeClr val="bg2"/>
                </a:solidFill>
                <a:latin typeface="Arial" panose="020B0604020202020204" pitchFamily="34" charset="0"/>
                <a:cs typeface="Arial" panose="020B0604020202020204" pitchFamily="34" charset="0"/>
              </a:rPr>
              <a:t>Víctor Alexander Padilla Ramos</a:t>
            </a:r>
          </a:p>
          <a:p>
            <a:pPr lvl="1">
              <a:lnSpc>
                <a:spcPct val="110000"/>
              </a:lnSpc>
            </a:pPr>
            <a:r>
              <a:rPr lang="es-SV" sz="1100">
                <a:solidFill>
                  <a:schemeClr val="bg2"/>
                </a:solidFill>
                <a:latin typeface="Arial" panose="020B0604020202020204" pitchFamily="34" charset="0"/>
                <a:cs typeface="Arial" panose="020B0604020202020204" pitchFamily="34" charset="0"/>
              </a:rPr>
              <a:t>Carolina Margarita Rodriguez Solito</a:t>
            </a:r>
          </a:p>
        </p:txBody>
      </p:sp>
    </p:spTree>
    <p:extLst>
      <p:ext uri="{BB962C8B-B14F-4D97-AF65-F5344CB8AC3E}">
        <p14:creationId xmlns:p14="http://schemas.microsoft.com/office/powerpoint/2010/main" val="2616579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219" name="Picture 2" descr="A picture containing electronics&#10;&#10;Description generated with high confidence">
            <a:extLst>
              <a:ext uri="{FF2B5EF4-FFF2-40B4-BE49-F238E27FC236}">
                <a16:creationId xmlns:a16="http://schemas.microsoft.com/office/drawing/2014/main" id="{9FBB3149-8289-4060-BB01-ED3047C5314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21" name="Group 220">
            <a:extLst>
              <a:ext uri="{FF2B5EF4-FFF2-40B4-BE49-F238E27FC236}">
                <a16:creationId xmlns:a16="http://schemas.microsoft.com/office/drawing/2014/main" id="{3BAEF7DA-43C4-4736-B5A3-B48E6125A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222" name="Group 221">
              <a:extLst>
                <a:ext uri="{FF2B5EF4-FFF2-40B4-BE49-F238E27FC236}">
                  <a16:creationId xmlns:a16="http://schemas.microsoft.com/office/drawing/2014/main" id="{A909436B-313B-4D27-BD55-E8303EF45102}"/>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4" name="Rectangle 5">
                <a:extLst>
                  <a:ext uri="{FF2B5EF4-FFF2-40B4-BE49-F238E27FC236}">
                    <a16:creationId xmlns:a16="http://schemas.microsoft.com/office/drawing/2014/main" id="{758BC0E2-32D9-41ED-907C-DA3C4A698EF0}"/>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35" name="Freeform 6">
                <a:extLst>
                  <a:ext uri="{FF2B5EF4-FFF2-40B4-BE49-F238E27FC236}">
                    <a16:creationId xmlns:a16="http://schemas.microsoft.com/office/drawing/2014/main" id="{41E486E5-1757-4896-A762-4D0BE33091A5}"/>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6" name="Freeform 7">
                <a:extLst>
                  <a:ext uri="{FF2B5EF4-FFF2-40B4-BE49-F238E27FC236}">
                    <a16:creationId xmlns:a16="http://schemas.microsoft.com/office/drawing/2014/main" id="{5812B4BD-11B4-43E6-B3D0-1F424A9FD834}"/>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7" name="Freeform 8">
                <a:extLst>
                  <a:ext uri="{FF2B5EF4-FFF2-40B4-BE49-F238E27FC236}">
                    <a16:creationId xmlns:a16="http://schemas.microsoft.com/office/drawing/2014/main" id="{6A0E1D38-C2A3-42C9-920D-F40319CE16F4}"/>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8" name="Freeform 9">
                <a:extLst>
                  <a:ext uri="{FF2B5EF4-FFF2-40B4-BE49-F238E27FC236}">
                    <a16:creationId xmlns:a16="http://schemas.microsoft.com/office/drawing/2014/main" id="{3FAF6AF3-9B01-4BEB-BB6B-08B34851198E}"/>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9" name="Freeform 10">
                <a:extLst>
                  <a:ext uri="{FF2B5EF4-FFF2-40B4-BE49-F238E27FC236}">
                    <a16:creationId xmlns:a16="http://schemas.microsoft.com/office/drawing/2014/main" id="{53F7FADA-61E9-4AAB-BED8-D6FD1BB5455D}"/>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0" name="Freeform 11">
                <a:extLst>
                  <a:ext uri="{FF2B5EF4-FFF2-40B4-BE49-F238E27FC236}">
                    <a16:creationId xmlns:a16="http://schemas.microsoft.com/office/drawing/2014/main" id="{46419F9F-3EEC-45FF-98BB-4F20D5347EC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1" name="Freeform 12">
                <a:extLst>
                  <a:ext uri="{FF2B5EF4-FFF2-40B4-BE49-F238E27FC236}">
                    <a16:creationId xmlns:a16="http://schemas.microsoft.com/office/drawing/2014/main" id="{1E081BCD-31AF-4E94-966D-497357D2219A}"/>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2" name="Freeform 13">
                <a:extLst>
                  <a:ext uri="{FF2B5EF4-FFF2-40B4-BE49-F238E27FC236}">
                    <a16:creationId xmlns:a16="http://schemas.microsoft.com/office/drawing/2014/main" id="{5082EAA7-B95F-462F-8307-2C9EC1C35A77}"/>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3" name="Freeform 14">
                <a:extLst>
                  <a:ext uri="{FF2B5EF4-FFF2-40B4-BE49-F238E27FC236}">
                    <a16:creationId xmlns:a16="http://schemas.microsoft.com/office/drawing/2014/main" id="{E9A57125-4B73-448E-B7B7-94380A928DFD}"/>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4" name="Freeform 15">
                <a:extLst>
                  <a:ext uri="{FF2B5EF4-FFF2-40B4-BE49-F238E27FC236}">
                    <a16:creationId xmlns:a16="http://schemas.microsoft.com/office/drawing/2014/main" id="{7290E834-81F0-42A1-B66B-33D45805739A}"/>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5" name="Line 16">
                <a:extLst>
                  <a:ext uri="{FF2B5EF4-FFF2-40B4-BE49-F238E27FC236}">
                    <a16:creationId xmlns:a16="http://schemas.microsoft.com/office/drawing/2014/main" id="{C9FA5563-6ED2-4EAC-A8ED-DF71850ACD99}"/>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6" name="Freeform 17">
                <a:extLst>
                  <a:ext uri="{FF2B5EF4-FFF2-40B4-BE49-F238E27FC236}">
                    <a16:creationId xmlns:a16="http://schemas.microsoft.com/office/drawing/2014/main" id="{50479572-5CA3-41F4-8BDC-F039335C2C0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7" name="Freeform 18">
                <a:extLst>
                  <a:ext uri="{FF2B5EF4-FFF2-40B4-BE49-F238E27FC236}">
                    <a16:creationId xmlns:a16="http://schemas.microsoft.com/office/drawing/2014/main" id="{4156CB6F-DF65-4A51-A840-7A4177BDF6E9}"/>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8" name="Freeform 19">
                <a:extLst>
                  <a:ext uri="{FF2B5EF4-FFF2-40B4-BE49-F238E27FC236}">
                    <a16:creationId xmlns:a16="http://schemas.microsoft.com/office/drawing/2014/main" id="{9252974F-88C0-4CAA-A42D-E94E2B7A6D4E}"/>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9" name="Freeform 20">
                <a:extLst>
                  <a:ext uri="{FF2B5EF4-FFF2-40B4-BE49-F238E27FC236}">
                    <a16:creationId xmlns:a16="http://schemas.microsoft.com/office/drawing/2014/main" id="{DE3974B2-2875-4AFE-A30A-6EE823E5799B}"/>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0" name="Rectangle 21">
                <a:extLst>
                  <a:ext uri="{FF2B5EF4-FFF2-40B4-BE49-F238E27FC236}">
                    <a16:creationId xmlns:a16="http://schemas.microsoft.com/office/drawing/2014/main" id="{948A52FE-E1B0-4297-BBBE-C860B4E3D3F3}"/>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51" name="Freeform 22">
                <a:extLst>
                  <a:ext uri="{FF2B5EF4-FFF2-40B4-BE49-F238E27FC236}">
                    <a16:creationId xmlns:a16="http://schemas.microsoft.com/office/drawing/2014/main" id="{C6E71B5D-6B02-417C-A0CF-4447C55F27E8}"/>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2" name="Freeform 23">
                <a:extLst>
                  <a:ext uri="{FF2B5EF4-FFF2-40B4-BE49-F238E27FC236}">
                    <a16:creationId xmlns:a16="http://schemas.microsoft.com/office/drawing/2014/main" id="{0FB94710-B373-451B-84A2-947DDB4564EB}"/>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3" name="Freeform 24">
                <a:extLst>
                  <a:ext uri="{FF2B5EF4-FFF2-40B4-BE49-F238E27FC236}">
                    <a16:creationId xmlns:a16="http://schemas.microsoft.com/office/drawing/2014/main" id="{4E47778B-FD55-4A2C-A53F-E548158C897E}"/>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4" name="Freeform 25">
                <a:extLst>
                  <a:ext uri="{FF2B5EF4-FFF2-40B4-BE49-F238E27FC236}">
                    <a16:creationId xmlns:a16="http://schemas.microsoft.com/office/drawing/2014/main" id="{DA2A4F49-8FC4-4F12-8707-A6CC117E5888}"/>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5" name="Freeform 26">
                <a:extLst>
                  <a:ext uri="{FF2B5EF4-FFF2-40B4-BE49-F238E27FC236}">
                    <a16:creationId xmlns:a16="http://schemas.microsoft.com/office/drawing/2014/main" id="{2293D140-51FA-484D-8464-785D8FD3DD62}"/>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6" name="Freeform 27">
                <a:extLst>
                  <a:ext uri="{FF2B5EF4-FFF2-40B4-BE49-F238E27FC236}">
                    <a16:creationId xmlns:a16="http://schemas.microsoft.com/office/drawing/2014/main" id="{AA66B21A-3C7F-426E-9C38-C0D6AEF13000}"/>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7" name="Freeform 28">
                <a:extLst>
                  <a:ext uri="{FF2B5EF4-FFF2-40B4-BE49-F238E27FC236}">
                    <a16:creationId xmlns:a16="http://schemas.microsoft.com/office/drawing/2014/main" id="{F22F8B0E-04B8-4D29-9E19-CACDAE6ABD00}"/>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8" name="Freeform 29">
                <a:extLst>
                  <a:ext uri="{FF2B5EF4-FFF2-40B4-BE49-F238E27FC236}">
                    <a16:creationId xmlns:a16="http://schemas.microsoft.com/office/drawing/2014/main" id="{E0D8C2CC-1759-4605-B3C9-DA4B1EF25093}"/>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9" name="Freeform 30">
                <a:extLst>
                  <a:ext uri="{FF2B5EF4-FFF2-40B4-BE49-F238E27FC236}">
                    <a16:creationId xmlns:a16="http://schemas.microsoft.com/office/drawing/2014/main" id="{547A4BC3-AA95-4A78-AC23-65A4CE843B05}"/>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0" name="Freeform 31">
                <a:extLst>
                  <a:ext uri="{FF2B5EF4-FFF2-40B4-BE49-F238E27FC236}">
                    <a16:creationId xmlns:a16="http://schemas.microsoft.com/office/drawing/2014/main" id="{93059BC9-C7C3-41F9-8BBA-7BF49FF602B2}"/>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223" name="Group 222">
              <a:extLst>
                <a:ext uri="{FF2B5EF4-FFF2-40B4-BE49-F238E27FC236}">
                  <a16:creationId xmlns:a16="http://schemas.microsoft.com/office/drawing/2014/main" id="{F335FE01-8192-4D2A-93F8-2F680F728C8C}"/>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24" name="Freeform 32">
                <a:extLst>
                  <a:ext uri="{FF2B5EF4-FFF2-40B4-BE49-F238E27FC236}">
                    <a16:creationId xmlns:a16="http://schemas.microsoft.com/office/drawing/2014/main" id="{A150A82A-9896-4D5B-BAA5-0A7ECD0789AD}"/>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5" name="Freeform 33">
                <a:extLst>
                  <a:ext uri="{FF2B5EF4-FFF2-40B4-BE49-F238E27FC236}">
                    <a16:creationId xmlns:a16="http://schemas.microsoft.com/office/drawing/2014/main" id="{82641EF7-9CDB-40BE-A964-13F866165C3C}"/>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6" name="Freeform 34">
                <a:extLst>
                  <a:ext uri="{FF2B5EF4-FFF2-40B4-BE49-F238E27FC236}">
                    <a16:creationId xmlns:a16="http://schemas.microsoft.com/office/drawing/2014/main" id="{A1D1CF16-B5BD-4021-9BA9-637569FC801F}"/>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7" name="Freeform 35">
                <a:extLst>
                  <a:ext uri="{FF2B5EF4-FFF2-40B4-BE49-F238E27FC236}">
                    <a16:creationId xmlns:a16="http://schemas.microsoft.com/office/drawing/2014/main" id="{FF13F72C-CC27-48A0-AC55-686AB9153E5D}"/>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8" name="Freeform 36">
                <a:extLst>
                  <a:ext uri="{FF2B5EF4-FFF2-40B4-BE49-F238E27FC236}">
                    <a16:creationId xmlns:a16="http://schemas.microsoft.com/office/drawing/2014/main" id="{0EC3BA8B-33ED-483D-935C-170AD0C4DCFA}"/>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9" name="Freeform 37">
                <a:extLst>
                  <a:ext uri="{FF2B5EF4-FFF2-40B4-BE49-F238E27FC236}">
                    <a16:creationId xmlns:a16="http://schemas.microsoft.com/office/drawing/2014/main" id="{C4C451E6-48CE-4642-B51D-FE448408724B}"/>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0" name="Freeform 38">
                <a:extLst>
                  <a:ext uri="{FF2B5EF4-FFF2-40B4-BE49-F238E27FC236}">
                    <a16:creationId xmlns:a16="http://schemas.microsoft.com/office/drawing/2014/main" id="{0F88F098-E44C-4A45-AE2B-595A7B85275D}"/>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1" name="Freeform 39">
                <a:extLst>
                  <a:ext uri="{FF2B5EF4-FFF2-40B4-BE49-F238E27FC236}">
                    <a16:creationId xmlns:a16="http://schemas.microsoft.com/office/drawing/2014/main" id="{5B782B5D-8B67-4CD5-A0B3-8067BBB3286E}"/>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2" name="Freeform 40">
                <a:extLst>
                  <a:ext uri="{FF2B5EF4-FFF2-40B4-BE49-F238E27FC236}">
                    <a16:creationId xmlns:a16="http://schemas.microsoft.com/office/drawing/2014/main" id="{897A4906-0942-4CD6-840D-0915E0C4D09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3" name="Rectangle 41">
                <a:extLst>
                  <a:ext uri="{FF2B5EF4-FFF2-40B4-BE49-F238E27FC236}">
                    <a16:creationId xmlns:a16="http://schemas.microsoft.com/office/drawing/2014/main" id="{D1131789-2DD5-462E-9FC9-E25021F5CFB3}"/>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useBgFill="1">
        <p:nvSpPr>
          <p:cNvPr id="262" name="Rectangle 261">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4287"/>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4" name="Group 263">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6858001"/>
            <a:chOff x="-14288" y="0"/>
            <a:chExt cx="1220788" cy="6858001"/>
          </a:xfrm>
          <a:solidFill>
            <a:schemeClr val="tx1">
              <a:alpha val="60000"/>
            </a:schemeClr>
          </a:solidFill>
        </p:grpSpPr>
        <p:sp>
          <p:nvSpPr>
            <p:cNvPr id="265"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6"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7"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8"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9"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7"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8"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9"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0"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2"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0"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93" name="Group 292">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solidFill>
            <a:schemeClr val="tx1">
              <a:alpha val="60000"/>
            </a:schemeClr>
          </a:solidFill>
        </p:grpSpPr>
        <p:sp>
          <p:nvSpPr>
            <p:cNvPr id="294"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5"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8"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0"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3"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305" name="Straight Connector 304">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F5D2BC-4E50-4AE1-893F-5B7EB4FAB7C6}"/>
              </a:ext>
            </a:extLst>
          </p:cNvPr>
          <p:cNvSpPr>
            <a:spLocks noGrp="1"/>
          </p:cNvSpPr>
          <p:nvPr>
            <p:ph type="title"/>
          </p:nvPr>
        </p:nvSpPr>
        <p:spPr>
          <a:xfrm>
            <a:off x="856059" y="1082673"/>
            <a:ext cx="2152062" cy="4708528"/>
          </a:xfrm>
        </p:spPr>
        <p:txBody>
          <a:bodyPr vert="horz" lIns="91440" tIns="45720" rIns="91440" bIns="45720" rtlCol="0" anchor="ctr">
            <a:normAutofit/>
          </a:bodyPr>
          <a:lstStyle/>
          <a:p>
            <a:pPr algn="r"/>
            <a:r>
              <a:rPr lang="en-US" sz="3500"/>
              <a:t>Tipos de datos basicos</a:t>
            </a:r>
          </a:p>
        </p:txBody>
      </p:sp>
      <p:sp>
        <p:nvSpPr>
          <p:cNvPr id="214" name="Content Placeholder 2">
            <a:extLst>
              <a:ext uri="{FF2B5EF4-FFF2-40B4-BE49-F238E27FC236}">
                <a16:creationId xmlns:a16="http://schemas.microsoft.com/office/drawing/2014/main" id="{0C70BD60-6011-4814-997D-0454C28B7DD3}"/>
              </a:ext>
            </a:extLst>
          </p:cNvPr>
          <p:cNvSpPr>
            <a:spLocks noGrp="1"/>
          </p:cNvSpPr>
          <p:nvPr>
            <p:ph sz="half" idx="1"/>
          </p:nvPr>
        </p:nvSpPr>
        <p:spPr>
          <a:xfrm>
            <a:off x="3973322" y="1082673"/>
            <a:ext cx="4313428" cy="4708528"/>
          </a:xfrm>
        </p:spPr>
        <p:txBody>
          <a:bodyPr vert="horz" lIns="91440" tIns="45720" rIns="91440" bIns="45720" rtlCol="0" anchor="ctr">
            <a:normAutofit/>
          </a:bodyPr>
          <a:lstStyle/>
          <a:p>
            <a:r>
              <a:rPr lang="en-US" sz="1600" dirty="0"/>
              <a:t>CONVERTIR</a:t>
            </a:r>
          </a:p>
          <a:p>
            <a:pPr lvl="1"/>
            <a:r>
              <a:rPr lang="en-US" sz="1600" dirty="0"/>
              <a:t>Se </a:t>
            </a:r>
            <a:r>
              <a:rPr lang="en-US" sz="1600" dirty="0" err="1"/>
              <a:t>habilitan</a:t>
            </a:r>
            <a:r>
              <a:rPr lang="en-US" sz="1600" dirty="0"/>
              <a:t> las </a:t>
            </a:r>
            <a:r>
              <a:rPr lang="en-US" sz="1600" dirty="0" err="1"/>
              <a:t>conversiones</a:t>
            </a:r>
            <a:r>
              <a:rPr lang="en-US" sz="1600" dirty="0"/>
              <a:t> </a:t>
            </a:r>
            <a:r>
              <a:rPr lang="en-US" sz="1600" dirty="0" err="1"/>
              <a:t>implícitas</a:t>
            </a:r>
            <a:r>
              <a:rPr lang="en-US" sz="1600" dirty="0"/>
              <a:t> o </a:t>
            </a:r>
            <a:r>
              <a:rPr lang="en-US" sz="1600" dirty="0" err="1"/>
              <a:t>explícitas</a:t>
            </a:r>
            <a:r>
              <a:rPr lang="en-US" sz="1600" dirty="0"/>
              <a:t> de </a:t>
            </a:r>
            <a:r>
              <a:rPr lang="en-US" sz="1600" dirty="0" err="1"/>
              <a:t>tipos</a:t>
            </a:r>
            <a:r>
              <a:rPr lang="en-US" sz="1600" dirty="0"/>
              <a:t> CLR de </a:t>
            </a:r>
            <a:r>
              <a:rPr lang="en-US" sz="1600" dirty="0" err="1"/>
              <a:t>origen</a:t>
            </a:r>
            <a:r>
              <a:rPr lang="en-US" sz="1600" dirty="0"/>
              <a:t> a </a:t>
            </a:r>
            <a:r>
              <a:rPr lang="en-US" sz="1600" dirty="0" err="1"/>
              <a:t>tipos</a:t>
            </a:r>
            <a:r>
              <a:rPr lang="en-US" sz="1600" dirty="0"/>
              <a:t> CLR de </a:t>
            </a:r>
            <a:r>
              <a:rPr lang="en-US" sz="1600" dirty="0" err="1"/>
              <a:t>destino</a:t>
            </a:r>
            <a:r>
              <a:rPr lang="en-US" sz="1600" dirty="0"/>
              <a:t> </a:t>
            </a:r>
            <a:r>
              <a:rPr lang="en-US" sz="1600" dirty="0" err="1"/>
              <a:t>si</a:t>
            </a:r>
            <a:r>
              <a:rPr lang="en-US" sz="1600" dirty="0"/>
              <a:t> hay </a:t>
            </a:r>
            <a:r>
              <a:rPr lang="en-US" sz="1600" dirty="0" err="1"/>
              <a:t>una</a:t>
            </a:r>
            <a:r>
              <a:rPr lang="en-US" sz="1600" dirty="0"/>
              <a:t> </a:t>
            </a:r>
            <a:r>
              <a:rPr lang="en-US" sz="1600" dirty="0" err="1"/>
              <a:t>conversión</a:t>
            </a:r>
            <a:r>
              <a:rPr lang="en-US" sz="1600" dirty="0"/>
              <a:t> similar </a:t>
            </a:r>
            <a:r>
              <a:rPr lang="en-US" sz="1600" dirty="0" err="1"/>
              <a:t>válida</a:t>
            </a:r>
            <a:r>
              <a:rPr lang="en-US" sz="1600" dirty="0"/>
              <a:t> </a:t>
            </a:r>
            <a:r>
              <a:rPr lang="en-US" sz="1600" dirty="0" err="1"/>
              <a:t>en</a:t>
            </a:r>
            <a:r>
              <a:rPr lang="en-US" sz="1600" dirty="0"/>
              <a:t> SQL Server. </a:t>
            </a:r>
          </a:p>
          <a:p>
            <a:pPr lvl="1"/>
            <a:r>
              <a:rPr lang="en-US" sz="1600" dirty="0"/>
              <a:t>Las </a:t>
            </a:r>
            <a:r>
              <a:rPr lang="en-US" sz="1600" dirty="0" err="1"/>
              <a:t>conversiones</a:t>
            </a:r>
            <a:r>
              <a:rPr lang="en-US" sz="1600" dirty="0"/>
              <a:t> de </a:t>
            </a:r>
            <a:r>
              <a:rPr lang="en-US" sz="1600" dirty="0" err="1"/>
              <a:t>tipos</a:t>
            </a:r>
            <a:r>
              <a:rPr lang="en-US" sz="1600" dirty="0"/>
              <a:t> </a:t>
            </a:r>
            <a:r>
              <a:rPr lang="en-US" sz="1600" dirty="0" err="1"/>
              <a:t>también</a:t>
            </a:r>
            <a:r>
              <a:rPr lang="en-US" sz="1600" dirty="0"/>
              <a:t> se </a:t>
            </a:r>
            <a:r>
              <a:rPr lang="en-US" sz="1600" dirty="0" err="1"/>
              <a:t>pueden</a:t>
            </a:r>
            <a:r>
              <a:rPr lang="en-US" sz="1600" dirty="0"/>
              <a:t> </a:t>
            </a:r>
            <a:r>
              <a:rPr lang="en-US" sz="1600" dirty="0" err="1"/>
              <a:t>convertir</a:t>
            </a:r>
            <a:r>
              <a:rPr lang="en-US" sz="1600" dirty="0"/>
              <a:t> </a:t>
            </a:r>
            <a:r>
              <a:rPr lang="en-US" sz="1600" dirty="0" err="1"/>
              <a:t>en</a:t>
            </a:r>
            <a:r>
              <a:rPr lang="en-US" sz="1600" dirty="0"/>
              <a:t> el </a:t>
            </a:r>
            <a:r>
              <a:rPr lang="en-US" sz="1600" dirty="0" err="1"/>
              <a:t>contexto</a:t>
            </a:r>
            <a:r>
              <a:rPr lang="en-US" sz="1600" dirty="0"/>
              <a:t> de la </a:t>
            </a:r>
            <a:r>
              <a:rPr lang="en-US" sz="1600" dirty="0" err="1"/>
              <a:t>asignación</a:t>
            </a:r>
            <a:r>
              <a:rPr lang="en-US" sz="1600" dirty="0"/>
              <a:t> de </a:t>
            </a:r>
            <a:r>
              <a:rPr lang="en-US" sz="1600" dirty="0" err="1"/>
              <a:t>herencia</a:t>
            </a:r>
            <a:r>
              <a:rPr lang="en-US" sz="1600" dirty="0"/>
              <a:t>. Los </a:t>
            </a:r>
            <a:r>
              <a:rPr lang="en-US" sz="1600" dirty="0" err="1"/>
              <a:t>tipos</a:t>
            </a:r>
            <a:r>
              <a:rPr lang="en-US" sz="1600" dirty="0"/>
              <a:t> de </a:t>
            </a:r>
            <a:r>
              <a:rPr lang="en-US" sz="1600" dirty="0" err="1"/>
              <a:t>los</a:t>
            </a:r>
            <a:r>
              <a:rPr lang="en-US" sz="1600" dirty="0"/>
              <a:t> </a:t>
            </a:r>
            <a:r>
              <a:rPr lang="en-US" sz="1600" dirty="0" err="1"/>
              <a:t>objetos</a:t>
            </a:r>
            <a:r>
              <a:rPr lang="en-US" sz="1600" dirty="0"/>
              <a:t> se </a:t>
            </a:r>
            <a:r>
              <a:rPr lang="en-US" sz="1600" dirty="0" err="1"/>
              <a:t>pueden</a:t>
            </a:r>
            <a:r>
              <a:rPr lang="en-US" sz="1600" dirty="0"/>
              <a:t> </a:t>
            </a:r>
            <a:r>
              <a:rPr lang="en-US" sz="1600" dirty="0" err="1"/>
              <a:t>convertir</a:t>
            </a:r>
            <a:r>
              <a:rPr lang="en-US" sz="1600" dirty="0"/>
              <a:t> a </a:t>
            </a:r>
            <a:r>
              <a:rPr lang="en-US" sz="1600" dirty="0" err="1"/>
              <a:t>subtipos</a:t>
            </a:r>
            <a:r>
              <a:rPr lang="en-US" sz="1600" dirty="0"/>
              <a:t> de </a:t>
            </a:r>
            <a:r>
              <a:rPr lang="en-US" sz="1600" dirty="0" err="1"/>
              <a:t>entidad</a:t>
            </a:r>
            <a:r>
              <a:rPr lang="en-US" sz="1600" dirty="0"/>
              <a:t> </a:t>
            </a:r>
            <a:r>
              <a:rPr lang="en-US" sz="1600" dirty="0" err="1"/>
              <a:t>más</a:t>
            </a:r>
            <a:r>
              <a:rPr lang="en-US" sz="1600" dirty="0"/>
              <a:t> </a:t>
            </a:r>
            <a:r>
              <a:rPr lang="en-US" sz="1600" dirty="0" err="1"/>
              <a:t>específicos</a:t>
            </a:r>
            <a:r>
              <a:rPr lang="en-US" sz="1600" dirty="0"/>
              <a:t> de forma que se </a:t>
            </a:r>
            <a:r>
              <a:rPr lang="en-US" sz="1600" dirty="0" err="1"/>
              <a:t>pueda</a:t>
            </a:r>
            <a:r>
              <a:rPr lang="en-US" sz="1600" dirty="0"/>
              <a:t> </a:t>
            </a:r>
            <a:r>
              <a:rPr lang="en-US" sz="1600" dirty="0" err="1"/>
              <a:t>tener</a:t>
            </a:r>
            <a:r>
              <a:rPr lang="en-US" sz="1600" dirty="0"/>
              <a:t> </a:t>
            </a:r>
            <a:r>
              <a:rPr lang="en-US" sz="1600" dirty="0" err="1"/>
              <a:t>acceso</a:t>
            </a:r>
            <a:r>
              <a:rPr lang="en-US" sz="1600" dirty="0"/>
              <a:t> a </a:t>
            </a:r>
            <a:r>
              <a:rPr lang="en-US" sz="1600" dirty="0" err="1"/>
              <a:t>los</a:t>
            </a:r>
            <a:r>
              <a:rPr lang="en-US" sz="1600" dirty="0"/>
              <a:t> </a:t>
            </a:r>
            <a:r>
              <a:rPr lang="en-US" sz="1600" dirty="0" err="1"/>
              <a:t>datos</a:t>
            </a:r>
            <a:r>
              <a:rPr lang="en-US" sz="1600" dirty="0"/>
              <a:t> </a:t>
            </a:r>
            <a:r>
              <a:rPr lang="en-US" sz="1600" dirty="0" err="1"/>
              <a:t>específicos</a:t>
            </a:r>
            <a:r>
              <a:rPr lang="en-US" sz="1600" dirty="0"/>
              <a:t> de </a:t>
            </a:r>
            <a:r>
              <a:rPr lang="en-US" sz="1600" dirty="0" err="1"/>
              <a:t>su</a:t>
            </a:r>
            <a:r>
              <a:rPr lang="en-US" sz="1600" dirty="0"/>
              <a:t> </a:t>
            </a:r>
            <a:r>
              <a:rPr lang="en-US" sz="1600" dirty="0" err="1"/>
              <a:t>subtipo</a:t>
            </a:r>
            <a:r>
              <a:rPr lang="en-US" sz="1600" dirty="0"/>
              <a:t>.</a:t>
            </a:r>
          </a:p>
          <a:p>
            <a:endParaRPr lang="en-US" sz="1600" dirty="0"/>
          </a:p>
        </p:txBody>
      </p:sp>
    </p:spTree>
    <p:extLst>
      <p:ext uri="{BB962C8B-B14F-4D97-AF65-F5344CB8AC3E}">
        <p14:creationId xmlns:p14="http://schemas.microsoft.com/office/powerpoint/2010/main" val="1997903694"/>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3" name="Picture 2">
            <a:extLst>
              <a:ext uri="{FF2B5EF4-FFF2-40B4-BE49-F238E27FC236}">
                <a16:creationId xmlns:a16="http://schemas.microsoft.com/office/drawing/2014/main" id="{9FBB3149-8289-4060-BB01-ED3047C5314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05" name="Group 104">
            <a:extLst>
              <a:ext uri="{FF2B5EF4-FFF2-40B4-BE49-F238E27FC236}">
                <a16:creationId xmlns:a16="http://schemas.microsoft.com/office/drawing/2014/main" id="{3BAEF7DA-43C4-4736-B5A3-B48E6125A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06" name="Group 105">
              <a:extLst>
                <a:ext uri="{FF2B5EF4-FFF2-40B4-BE49-F238E27FC236}">
                  <a16:creationId xmlns:a16="http://schemas.microsoft.com/office/drawing/2014/main" id="{A909436B-313B-4D27-BD55-E8303EF45102}"/>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8" name="Rectangle 5">
                <a:extLst>
                  <a:ext uri="{FF2B5EF4-FFF2-40B4-BE49-F238E27FC236}">
                    <a16:creationId xmlns:a16="http://schemas.microsoft.com/office/drawing/2014/main" id="{758BC0E2-32D9-41ED-907C-DA3C4A698EF0}"/>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19" name="Freeform 6">
                <a:extLst>
                  <a:ext uri="{FF2B5EF4-FFF2-40B4-BE49-F238E27FC236}">
                    <a16:creationId xmlns:a16="http://schemas.microsoft.com/office/drawing/2014/main" id="{41E486E5-1757-4896-A762-4D0BE33091A5}"/>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7">
                <a:extLst>
                  <a:ext uri="{FF2B5EF4-FFF2-40B4-BE49-F238E27FC236}">
                    <a16:creationId xmlns:a16="http://schemas.microsoft.com/office/drawing/2014/main" id="{5812B4BD-11B4-43E6-B3D0-1F424A9FD834}"/>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1" name="Freeform 8">
                <a:extLst>
                  <a:ext uri="{FF2B5EF4-FFF2-40B4-BE49-F238E27FC236}">
                    <a16:creationId xmlns:a16="http://schemas.microsoft.com/office/drawing/2014/main" id="{6A0E1D38-C2A3-42C9-920D-F40319CE16F4}"/>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2" name="Freeform 9">
                <a:extLst>
                  <a:ext uri="{FF2B5EF4-FFF2-40B4-BE49-F238E27FC236}">
                    <a16:creationId xmlns:a16="http://schemas.microsoft.com/office/drawing/2014/main" id="{3FAF6AF3-9B01-4BEB-BB6B-08B34851198E}"/>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3" name="Freeform 10">
                <a:extLst>
                  <a:ext uri="{FF2B5EF4-FFF2-40B4-BE49-F238E27FC236}">
                    <a16:creationId xmlns:a16="http://schemas.microsoft.com/office/drawing/2014/main" id="{53F7FADA-61E9-4AAB-BED8-D6FD1BB5455D}"/>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4" name="Freeform 11">
                <a:extLst>
                  <a:ext uri="{FF2B5EF4-FFF2-40B4-BE49-F238E27FC236}">
                    <a16:creationId xmlns:a16="http://schemas.microsoft.com/office/drawing/2014/main" id="{46419F9F-3EEC-45FF-98BB-4F20D5347EC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5" name="Freeform 12">
                <a:extLst>
                  <a:ext uri="{FF2B5EF4-FFF2-40B4-BE49-F238E27FC236}">
                    <a16:creationId xmlns:a16="http://schemas.microsoft.com/office/drawing/2014/main" id="{1E081BCD-31AF-4E94-966D-497357D2219A}"/>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6" name="Freeform 13">
                <a:extLst>
                  <a:ext uri="{FF2B5EF4-FFF2-40B4-BE49-F238E27FC236}">
                    <a16:creationId xmlns:a16="http://schemas.microsoft.com/office/drawing/2014/main" id="{5082EAA7-B95F-462F-8307-2C9EC1C35A77}"/>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7" name="Freeform 14">
                <a:extLst>
                  <a:ext uri="{FF2B5EF4-FFF2-40B4-BE49-F238E27FC236}">
                    <a16:creationId xmlns:a16="http://schemas.microsoft.com/office/drawing/2014/main" id="{E9A57125-4B73-448E-B7B7-94380A928DFD}"/>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8" name="Freeform 15">
                <a:extLst>
                  <a:ext uri="{FF2B5EF4-FFF2-40B4-BE49-F238E27FC236}">
                    <a16:creationId xmlns:a16="http://schemas.microsoft.com/office/drawing/2014/main" id="{7290E834-81F0-42A1-B66B-33D45805739A}"/>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9" name="Line 16">
                <a:extLst>
                  <a:ext uri="{FF2B5EF4-FFF2-40B4-BE49-F238E27FC236}">
                    <a16:creationId xmlns:a16="http://schemas.microsoft.com/office/drawing/2014/main" id="{C9FA5563-6ED2-4EAC-A8ED-DF71850ACD99}"/>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0" name="Freeform 17">
                <a:extLst>
                  <a:ext uri="{FF2B5EF4-FFF2-40B4-BE49-F238E27FC236}">
                    <a16:creationId xmlns:a16="http://schemas.microsoft.com/office/drawing/2014/main" id="{50479572-5CA3-41F4-8BDC-F039335C2C0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1" name="Freeform 18">
                <a:extLst>
                  <a:ext uri="{FF2B5EF4-FFF2-40B4-BE49-F238E27FC236}">
                    <a16:creationId xmlns:a16="http://schemas.microsoft.com/office/drawing/2014/main" id="{4156CB6F-DF65-4A51-A840-7A4177BDF6E9}"/>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2" name="Freeform 19">
                <a:extLst>
                  <a:ext uri="{FF2B5EF4-FFF2-40B4-BE49-F238E27FC236}">
                    <a16:creationId xmlns:a16="http://schemas.microsoft.com/office/drawing/2014/main" id="{9252974F-88C0-4CAA-A42D-E94E2B7A6D4E}"/>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3" name="Freeform 20">
                <a:extLst>
                  <a:ext uri="{FF2B5EF4-FFF2-40B4-BE49-F238E27FC236}">
                    <a16:creationId xmlns:a16="http://schemas.microsoft.com/office/drawing/2014/main" id="{DE3974B2-2875-4AFE-A30A-6EE823E5799B}"/>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4" name="Rectangle 21">
                <a:extLst>
                  <a:ext uri="{FF2B5EF4-FFF2-40B4-BE49-F238E27FC236}">
                    <a16:creationId xmlns:a16="http://schemas.microsoft.com/office/drawing/2014/main" id="{948A52FE-E1B0-4297-BBBE-C860B4E3D3F3}"/>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5" name="Freeform 22">
                <a:extLst>
                  <a:ext uri="{FF2B5EF4-FFF2-40B4-BE49-F238E27FC236}">
                    <a16:creationId xmlns:a16="http://schemas.microsoft.com/office/drawing/2014/main" id="{C6E71B5D-6B02-417C-A0CF-4447C55F27E8}"/>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6" name="Freeform 23">
                <a:extLst>
                  <a:ext uri="{FF2B5EF4-FFF2-40B4-BE49-F238E27FC236}">
                    <a16:creationId xmlns:a16="http://schemas.microsoft.com/office/drawing/2014/main" id="{0FB94710-B373-451B-84A2-947DDB4564EB}"/>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7" name="Freeform 24">
                <a:extLst>
                  <a:ext uri="{FF2B5EF4-FFF2-40B4-BE49-F238E27FC236}">
                    <a16:creationId xmlns:a16="http://schemas.microsoft.com/office/drawing/2014/main" id="{4E47778B-FD55-4A2C-A53F-E548158C897E}"/>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8" name="Freeform 25">
                <a:extLst>
                  <a:ext uri="{FF2B5EF4-FFF2-40B4-BE49-F238E27FC236}">
                    <a16:creationId xmlns:a16="http://schemas.microsoft.com/office/drawing/2014/main" id="{DA2A4F49-8FC4-4F12-8707-A6CC117E5888}"/>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9" name="Freeform 26">
                <a:extLst>
                  <a:ext uri="{FF2B5EF4-FFF2-40B4-BE49-F238E27FC236}">
                    <a16:creationId xmlns:a16="http://schemas.microsoft.com/office/drawing/2014/main" id="{2293D140-51FA-484D-8464-785D8FD3DD62}"/>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0" name="Freeform 27">
                <a:extLst>
                  <a:ext uri="{FF2B5EF4-FFF2-40B4-BE49-F238E27FC236}">
                    <a16:creationId xmlns:a16="http://schemas.microsoft.com/office/drawing/2014/main" id="{AA66B21A-3C7F-426E-9C38-C0D6AEF13000}"/>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1" name="Freeform 28">
                <a:extLst>
                  <a:ext uri="{FF2B5EF4-FFF2-40B4-BE49-F238E27FC236}">
                    <a16:creationId xmlns:a16="http://schemas.microsoft.com/office/drawing/2014/main" id="{F22F8B0E-04B8-4D29-9E19-CACDAE6ABD00}"/>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2" name="Freeform 29">
                <a:extLst>
                  <a:ext uri="{FF2B5EF4-FFF2-40B4-BE49-F238E27FC236}">
                    <a16:creationId xmlns:a16="http://schemas.microsoft.com/office/drawing/2014/main" id="{E0D8C2CC-1759-4605-B3C9-DA4B1EF25093}"/>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3" name="Freeform 30">
                <a:extLst>
                  <a:ext uri="{FF2B5EF4-FFF2-40B4-BE49-F238E27FC236}">
                    <a16:creationId xmlns:a16="http://schemas.microsoft.com/office/drawing/2014/main" id="{547A4BC3-AA95-4A78-AC23-65A4CE843B05}"/>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4" name="Freeform 31">
                <a:extLst>
                  <a:ext uri="{FF2B5EF4-FFF2-40B4-BE49-F238E27FC236}">
                    <a16:creationId xmlns:a16="http://schemas.microsoft.com/office/drawing/2014/main" id="{93059BC9-C7C3-41F9-8BBA-7BF49FF602B2}"/>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7" name="Group 106">
              <a:extLst>
                <a:ext uri="{FF2B5EF4-FFF2-40B4-BE49-F238E27FC236}">
                  <a16:creationId xmlns:a16="http://schemas.microsoft.com/office/drawing/2014/main" id="{F335FE01-8192-4D2A-93F8-2F680F728C8C}"/>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8" name="Freeform 32">
                <a:extLst>
                  <a:ext uri="{FF2B5EF4-FFF2-40B4-BE49-F238E27FC236}">
                    <a16:creationId xmlns:a16="http://schemas.microsoft.com/office/drawing/2014/main" id="{A150A82A-9896-4D5B-BAA5-0A7ECD0789AD}"/>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33">
                <a:extLst>
                  <a:ext uri="{FF2B5EF4-FFF2-40B4-BE49-F238E27FC236}">
                    <a16:creationId xmlns:a16="http://schemas.microsoft.com/office/drawing/2014/main" id="{82641EF7-9CDB-40BE-A964-13F866165C3C}"/>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34">
                <a:extLst>
                  <a:ext uri="{FF2B5EF4-FFF2-40B4-BE49-F238E27FC236}">
                    <a16:creationId xmlns:a16="http://schemas.microsoft.com/office/drawing/2014/main" id="{A1D1CF16-B5BD-4021-9BA9-637569FC801F}"/>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35">
                <a:extLst>
                  <a:ext uri="{FF2B5EF4-FFF2-40B4-BE49-F238E27FC236}">
                    <a16:creationId xmlns:a16="http://schemas.microsoft.com/office/drawing/2014/main" id="{FF13F72C-CC27-48A0-AC55-686AB9153E5D}"/>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36">
                <a:extLst>
                  <a:ext uri="{FF2B5EF4-FFF2-40B4-BE49-F238E27FC236}">
                    <a16:creationId xmlns:a16="http://schemas.microsoft.com/office/drawing/2014/main" id="{0EC3BA8B-33ED-483D-935C-170AD0C4DCFA}"/>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37">
                <a:extLst>
                  <a:ext uri="{FF2B5EF4-FFF2-40B4-BE49-F238E27FC236}">
                    <a16:creationId xmlns:a16="http://schemas.microsoft.com/office/drawing/2014/main" id="{C4C451E6-48CE-4642-B51D-FE448408724B}"/>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38">
                <a:extLst>
                  <a:ext uri="{FF2B5EF4-FFF2-40B4-BE49-F238E27FC236}">
                    <a16:creationId xmlns:a16="http://schemas.microsoft.com/office/drawing/2014/main" id="{0F88F098-E44C-4A45-AE2B-595A7B85275D}"/>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39">
                <a:extLst>
                  <a:ext uri="{FF2B5EF4-FFF2-40B4-BE49-F238E27FC236}">
                    <a16:creationId xmlns:a16="http://schemas.microsoft.com/office/drawing/2014/main" id="{5B782B5D-8B67-4CD5-A0B3-8067BBB3286E}"/>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40">
                <a:extLst>
                  <a:ext uri="{FF2B5EF4-FFF2-40B4-BE49-F238E27FC236}">
                    <a16:creationId xmlns:a16="http://schemas.microsoft.com/office/drawing/2014/main" id="{897A4906-0942-4CD6-840D-0915E0C4D09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Rectangle 41">
                <a:extLst>
                  <a:ext uri="{FF2B5EF4-FFF2-40B4-BE49-F238E27FC236}">
                    <a16:creationId xmlns:a16="http://schemas.microsoft.com/office/drawing/2014/main" id="{D1131789-2DD5-462E-9FC9-E25021F5CFB3}"/>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useBgFill="1">
        <p:nvSpPr>
          <p:cNvPr id="146" name="Rectangle 145">
            <a:extLst>
              <a:ext uri="{FF2B5EF4-FFF2-40B4-BE49-F238E27FC236}">
                <a16:creationId xmlns:a16="http://schemas.microsoft.com/office/drawing/2014/main" id="{CC892AB0-7D6D-4FC9-9105-0CB427161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a:extLst>
              <a:ext uri="{FF2B5EF4-FFF2-40B4-BE49-F238E27FC236}">
                <a16:creationId xmlns:a16="http://schemas.microsoft.com/office/drawing/2014/main" id="{0328E69E-CE3D-4110-8BF7-AD3C0C10CB1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14134" y="0"/>
            <a:ext cx="488156" cy="1730375"/>
            <a:chOff x="11347978" y="0"/>
            <a:chExt cx="650875" cy="1730375"/>
          </a:xfrm>
        </p:grpSpPr>
        <p:sp>
          <p:nvSpPr>
            <p:cNvPr id="149" name="Freeform 32">
              <a:extLst>
                <a:ext uri="{FF2B5EF4-FFF2-40B4-BE49-F238E27FC236}">
                  <a16:creationId xmlns:a16="http://schemas.microsoft.com/office/drawing/2014/main" id="{30F84C80-9E12-4460-B88F-D03839F0C8E8}"/>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a:extLst/>
          </p:spPr>
        </p:sp>
        <p:sp>
          <p:nvSpPr>
            <p:cNvPr id="150" name="Freeform 33">
              <a:extLst>
                <a:ext uri="{FF2B5EF4-FFF2-40B4-BE49-F238E27FC236}">
                  <a16:creationId xmlns:a16="http://schemas.microsoft.com/office/drawing/2014/main" id="{2F84C18C-5783-48FF-9DE0-FDA327CFC4F2}"/>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a:extLst/>
          </p:spPr>
        </p:sp>
        <p:sp>
          <p:nvSpPr>
            <p:cNvPr id="151" name="Freeform 34">
              <a:extLst>
                <a:ext uri="{FF2B5EF4-FFF2-40B4-BE49-F238E27FC236}">
                  <a16:creationId xmlns:a16="http://schemas.microsoft.com/office/drawing/2014/main" id="{08C6A855-346C-4589-9AD4-5E15BCBC7A27}"/>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152" name="Freeform 37">
              <a:extLst>
                <a:ext uri="{FF2B5EF4-FFF2-40B4-BE49-F238E27FC236}">
                  <a16:creationId xmlns:a16="http://schemas.microsoft.com/office/drawing/2014/main" id="{7E64BEE6-1157-421C-A02A-47639E4D9FC3}"/>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a:extLst/>
          </p:spPr>
        </p:sp>
      </p:grpSp>
      <p:grpSp>
        <p:nvGrpSpPr>
          <p:cNvPr id="154" name="Group 153">
            <a:extLst>
              <a:ext uri="{FF2B5EF4-FFF2-40B4-BE49-F238E27FC236}">
                <a16:creationId xmlns:a16="http://schemas.microsoft.com/office/drawing/2014/main" id="{1287AC97-A8E8-4B45-A50A-3057A88B408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22063" y="4867275"/>
            <a:ext cx="448867" cy="1981201"/>
            <a:chOff x="11424178" y="4867275"/>
            <a:chExt cx="598488" cy="1981201"/>
          </a:xfrm>
        </p:grpSpPr>
        <p:sp>
          <p:nvSpPr>
            <p:cNvPr id="155" name="Freeform 35">
              <a:extLst>
                <a:ext uri="{FF2B5EF4-FFF2-40B4-BE49-F238E27FC236}">
                  <a16:creationId xmlns:a16="http://schemas.microsoft.com/office/drawing/2014/main" id="{57D70AA8-D36C-4DF9-B7D7-4E2C9BEFD9DB}"/>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a:extLst/>
          </p:spPr>
        </p:sp>
        <p:sp>
          <p:nvSpPr>
            <p:cNvPr id="156" name="Freeform 36">
              <a:extLst>
                <a:ext uri="{FF2B5EF4-FFF2-40B4-BE49-F238E27FC236}">
                  <a16:creationId xmlns:a16="http://schemas.microsoft.com/office/drawing/2014/main" id="{74D88556-8C5B-41AF-9FA0-92D2734708D4}"/>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a:extLst/>
          </p:spPr>
        </p:sp>
        <p:sp>
          <p:nvSpPr>
            <p:cNvPr id="157" name="Freeform 38">
              <a:extLst>
                <a:ext uri="{FF2B5EF4-FFF2-40B4-BE49-F238E27FC236}">
                  <a16:creationId xmlns:a16="http://schemas.microsoft.com/office/drawing/2014/main" id="{17E00558-8912-48C6-8202-D8A2D854B7D9}"/>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158" name="Freeform 39">
              <a:extLst>
                <a:ext uri="{FF2B5EF4-FFF2-40B4-BE49-F238E27FC236}">
                  <a16:creationId xmlns:a16="http://schemas.microsoft.com/office/drawing/2014/main" id="{7E4C092A-90EF-4870-97FC-C2D97FD2CEA0}"/>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a:extLst/>
          </p:spPr>
        </p:sp>
        <p:sp>
          <p:nvSpPr>
            <p:cNvPr id="159" name="Freeform 40">
              <a:extLst>
                <a:ext uri="{FF2B5EF4-FFF2-40B4-BE49-F238E27FC236}">
                  <a16:creationId xmlns:a16="http://schemas.microsoft.com/office/drawing/2014/main" id="{0C8C091A-4902-4B98-BB6B-AF6FA1174BB6}"/>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160" name="Rectangle 41">
              <a:extLst>
                <a:ext uri="{FF2B5EF4-FFF2-40B4-BE49-F238E27FC236}">
                  <a16:creationId xmlns:a16="http://schemas.microsoft.com/office/drawing/2014/main" id="{50C57AA3-5B6E-4C49-9AE3-D130A25404A7}"/>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a:extLst/>
          </p:spPr>
        </p:sp>
      </p:grpSp>
      <p:grpSp>
        <p:nvGrpSpPr>
          <p:cNvPr id="162" name="Group 161">
            <a:extLst>
              <a:ext uri="{FF2B5EF4-FFF2-40B4-BE49-F238E27FC236}">
                <a16:creationId xmlns:a16="http://schemas.microsoft.com/office/drawing/2014/main" id="{F64806C9-3599-45A7-BCFF-F762C54276F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30200" y="5118101"/>
            <a:ext cx="488156" cy="1730375"/>
            <a:chOff x="118533" y="5118101"/>
            <a:chExt cx="650875" cy="1730375"/>
          </a:xfrm>
        </p:grpSpPr>
        <p:sp>
          <p:nvSpPr>
            <p:cNvPr id="163" name="Freeform 32">
              <a:extLst>
                <a:ext uri="{FF2B5EF4-FFF2-40B4-BE49-F238E27FC236}">
                  <a16:creationId xmlns:a16="http://schemas.microsoft.com/office/drawing/2014/main" id="{41D6E755-9558-4CAA-8F56-469D231C3599}"/>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a:extLst/>
          </p:spPr>
        </p:sp>
        <p:sp>
          <p:nvSpPr>
            <p:cNvPr id="164" name="Freeform 33">
              <a:extLst>
                <a:ext uri="{FF2B5EF4-FFF2-40B4-BE49-F238E27FC236}">
                  <a16:creationId xmlns:a16="http://schemas.microsoft.com/office/drawing/2014/main" id="{8FCD41C4-606C-446C-8C81-6353C64424AF}"/>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a:extLst/>
          </p:spPr>
        </p:sp>
        <p:sp>
          <p:nvSpPr>
            <p:cNvPr id="165" name="Freeform 34">
              <a:extLst>
                <a:ext uri="{FF2B5EF4-FFF2-40B4-BE49-F238E27FC236}">
                  <a16:creationId xmlns:a16="http://schemas.microsoft.com/office/drawing/2014/main" id="{274CFBE4-CEA6-4C81-BB1E-83E1896771D7}"/>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166" name="Freeform 37">
              <a:extLst>
                <a:ext uri="{FF2B5EF4-FFF2-40B4-BE49-F238E27FC236}">
                  <a16:creationId xmlns:a16="http://schemas.microsoft.com/office/drawing/2014/main" id="{24813D3D-7B30-42F2-9065-1B40F140C7D8}"/>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a:extLst/>
          </p:spPr>
        </p:sp>
      </p:grpSp>
      <p:grpSp>
        <p:nvGrpSpPr>
          <p:cNvPr id="168" name="Group 167">
            <a:extLst>
              <a:ext uri="{FF2B5EF4-FFF2-40B4-BE49-F238E27FC236}">
                <a16:creationId xmlns:a16="http://schemas.microsoft.com/office/drawing/2014/main" id="{807353E4-FA19-40CB-8AF8-3A8E6704BE0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9399" y="0"/>
            <a:ext cx="448867" cy="1981201"/>
            <a:chOff x="194733" y="0"/>
            <a:chExt cx="598488" cy="1981201"/>
          </a:xfrm>
        </p:grpSpPr>
        <p:sp>
          <p:nvSpPr>
            <p:cNvPr id="169" name="Freeform 35">
              <a:extLst>
                <a:ext uri="{FF2B5EF4-FFF2-40B4-BE49-F238E27FC236}">
                  <a16:creationId xmlns:a16="http://schemas.microsoft.com/office/drawing/2014/main" id="{697D009D-8E70-460A-BE57-321BB0764120}"/>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a:extLst/>
          </p:spPr>
        </p:sp>
        <p:sp>
          <p:nvSpPr>
            <p:cNvPr id="170" name="Freeform 36">
              <a:extLst>
                <a:ext uri="{FF2B5EF4-FFF2-40B4-BE49-F238E27FC236}">
                  <a16:creationId xmlns:a16="http://schemas.microsoft.com/office/drawing/2014/main" id="{D0001F35-F282-403E-8D08-0D204D851F7C}"/>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a:extLst/>
          </p:spPr>
        </p:sp>
        <p:sp>
          <p:nvSpPr>
            <p:cNvPr id="171" name="Freeform 38">
              <a:extLst>
                <a:ext uri="{FF2B5EF4-FFF2-40B4-BE49-F238E27FC236}">
                  <a16:creationId xmlns:a16="http://schemas.microsoft.com/office/drawing/2014/main" id="{3F8A69A2-2D15-40CD-8C14-A18643ABA578}"/>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172" name="Freeform 39">
              <a:extLst>
                <a:ext uri="{FF2B5EF4-FFF2-40B4-BE49-F238E27FC236}">
                  <a16:creationId xmlns:a16="http://schemas.microsoft.com/office/drawing/2014/main" id="{B665CA2A-9D55-4786-9343-EB46672627BC}"/>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a:extLst/>
          </p:spPr>
        </p:sp>
        <p:sp>
          <p:nvSpPr>
            <p:cNvPr id="173" name="Freeform 40">
              <a:extLst>
                <a:ext uri="{FF2B5EF4-FFF2-40B4-BE49-F238E27FC236}">
                  <a16:creationId xmlns:a16="http://schemas.microsoft.com/office/drawing/2014/main" id="{CEE9BD85-96DF-4CDF-BC0F-C4E46062B3A6}"/>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a:extLst/>
          </p:spPr>
        </p:sp>
        <p:sp>
          <p:nvSpPr>
            <p:cNvPr id="174" name="Rectangle 41">
              <a:extLst>
                <a:ext uri="{FF2B5EF4-FFF2-40B4-BE49-F238E27FC236}">
                  <a16:creationId xmlns:a16="http://schemas.microsoft.com/office/drawing/2014/main" id="{6BB6F5E5-6CA3-4B20-86A7-1174D6E71FBD}"/>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a:extLst/>
          </p:spPr>
        </p:sp>
      </p:grpSp>
      <p:sp>
        <p:nvSpPr>
          <p:cNvPr id="193" name="Rectangle 175">
            <a:extLst>
              <a:ext uri="{FF2B5EF4-FFF2-40B4-BE49-F238E27FC236}">
                <a16:creationId xmlns:a16="http://schemas.microsoft.com/office/drawing/2014/main" id="{6D29BE04-4454-4832-B83F-10D001BFF9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ound Diagonal Corner Rectangle 7">
            <a:extLst>
              <a:ext uri="{FF2B5EF4-FFF2-40B4-BE49-F238E27FC236}">
                <a16:creationId xmlns:a16="http://schemas.microsoft.com/office/drawing/2014/main" id="{98714CE9-3C2C-48E1-8B8F-CFB7735C43D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50" y="766234"/>
            <a:ext cx="7759699" cy="5325532"/>
          </a:xfrm>
          <a:prstGeom prst="round2DiagRect">
            <a:avLst>
              <a:gd name="adj1" fmla="val 4147"/>
              <a:gd name="adj2" fmla="val 0"/>
            </a:avLst>
          </a:prstGeom>
          <a:solidFill>
            <a:srgbClr val="092338">
              <a:alpha val="80000"/>
            </a:srgbClr>
          </a:solidFill>
          <a:ln w="19050" cap="sq">
            <a:solidFill>
              <a:schemeClr val="tx1">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5D2BC-4E50-4AE1-893F-5B7EB4FAB7C6}"/>
              </a:ext>
            </a:extLst>
          </p:cNvPr>
          <p:cNvSpPr>
            <a:spLocks noGrp="1"/>
          </p:cNvSpPr>
          <p:nvPr>
            <p:ph type="title"/>
          </p:nvPr>
        </p:nvSpPr>
        <p:spPr>
          <a:xfrm>
            <a:off x="1183083" y="1168078"/>
            <a:ext cx="6786165" cy="1092200"/>
          </a:xfrm>
        </p:spPr>
        <p:txBody>
          <a:bodyPr vert="horz" lIns="91440" tIns="45720" rIns="91440" bIns="45720" rtlCol="0" anchor="ctr">
            <a:normAutofit/>
          </a:bodyPr>
          <a:lstStyle/>
          <a:p>
            <a:pPr algn="ctr"/>
            <a:r>
              <a:rPr lang="en-US">
                <a:solidFill>
                  <a:srgbClr val="FFFFFF"/>
                </a:solidFill>
              </a:rPr>
              <a:t>Tipos de datos basicos</a:t>
            </a:r>
          </a:p>
        </p:txBody>
      </p:sp>
      <p:sp>
        <p:nvSpPr>
          <p:cNvPr id="98" name="Content Placeholder 3">
            <a:extLst>
              <a:ext uri="{FF2B5EF4-FFF2-40B4-BE49-F238E27FC236}">
                <a16:creationId xmlns:a16="http://schemas.microsoft.com/office/drawing/2014/main" id="{00C771B8-2341-4EA6-945E-4886C0A853D5}"/>
              </a:ext>
            </a:extLst>
          </p:cNvPr>
          <p:cNvSpPr>
            <a:spLocks noGrp="1"/>
          </p:cNvSpPr>
          <p:nvPr>
            <p:ph sz="half" idx="2"/>
          </p:nvPr>
        </p:nvSpPr>
        <p:spPr>
          <a:xfrm>
            <a:off x="1183084" y="2413001"/>
            <a:ext cx="6786164" cy="3033180"/>
          </a:xfrm>
        </p:spPr>
        <p:txBody>
          <a:bodyPr vert="horz" lIns="91440" tIns="45720" rIns="91440" bIns="45720" rtlCol="0" anchor="ctr">
            <a:normAutofit/>
          </a:bodyPr>
          <a:lstStyle/>
          <a:p>
            <a:r>
              <a:rPr lang="en-US" sz="1700">
                <a:solidFill>
                  <a:srgbClr val="FFFFFF"/>
                </a:solidFill>
              </a:rPr>
              <a:t>OPERADORES DE IGUALDAD</a:t>
            </a:r>
          </a:p>
          <a:p>
            <a:pPr lvl="1"/>
            <a:r>
              <a:rPr lang="en-US" sz="1700">
                <a:solidFill>
                  <a:srgbClr val="FFFFFF"/>
                </a:solidFill>
              </a:rPr>
              <a:t>Operador de igualdad y desigualdad:se admiten operadores de igualdad y desigualdad para los tipos numéricos Boolean, DateTime y TimeSpan.</a:t>
            </a:r>
          </a:p>
          <a:p>
            <a:pPr lvl="1"/>
            <a:r>
              <a:rPr lang="en-US" sz="1700">
                <a:solidFill>
                  <a:srgbClr val="FFFFFF"/>
                </a:solidFill>
              </a:rPr>
              <a:t>Operador Is: el operador IS tiene un equivalente compatible cuando se utiliza la asignación de herencia. Se puede utilizar en lugar de probar directamente la columna discriminadora para determinar si un objeto es de un tipo de entidad concreto, y se convierte en una marca de verificación en la columna discriminador</a:t>
            </a:r>
          </a:p>
        </p:txBody>
      </p:sp>
    </p:spTree>
    <p:extLst>
      <p:ext uri="{BB962C8B-B14F-4D97-AF65-F5344CB8AC3E}">
        <p14:creationId xmlns:p14="http://schemas.microsoft.com/office/powerpoint/2010/main" val="41007748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C6270675-9512-4978-8583-36659256EE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Shape 1"/>
          <p:cNvSpPr txBox="1"/>
          <p:nvPr/>
        </p:nvSpPr>
        <p:spPr>
          <a:xfrm>
            <a:off x="856059" y="618518"/>
            <a:ext cx="7429499"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1">
                <a:uFill>
                  <a:solidFill>
                    <a:srgbClr val="FFFFFF"/>
                  </a:solidFill>
                </a:uFill>
                <a:latin typeface="+mj-lt"/>
                <a:ea typeface="+mj-ea"/>
                <a:cs typeface="+mj-cs"/>
              </a:rPr>
              <a:t>Variables IENUMERABLE en consultas LINQ</a:t>
            </a:r>
          </a:p>
        </p:txBody>
      </p:sp>
      <p:graphicFrame>
        <p:nvGraphicFramePr>
          <p:cNvPr id="103" name="TextShape 2">
            <a:extLst>
              <a:ext uri="{FF2B5EF4-FFF2-40B4-BE49-F238E27FC236}">
                <a16:creationId xmlns:a16="http://schemas.microsoft.com/office/drawing/2014/main" id="{2AAFAA50-3A4D-4C45-9E03-97F702CB65FD}"/>
              </a:ext>
            </a:extLst>
          </p:cNvPr>
          <p:cNvGraphicFramePr/>
          <p:nvPr>
            <p:extLst>
              <p:ext uri="{D42A27DB-BD31-4B8C-83A1-F6EECF244321}">
                <p14:modId xmlns:p14="http://schemas.microsoft.com/office/powerpoint/2010/main" val="869240809"/>
              </p:ext>
            </p:extLst>
          </p:nvPr>
        </p:nvGraphicFramePr>
        <p:xfrm>
          <a:off x="856059" y="2249488"/>
          <a:ext cx="74295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331293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12" name="Rectangle 109">
            <a:extLst>
              <a:ext uri="{FF2B5EF4-FFF2-40B4-BE49-F238E27FC236}">
                <a16:creationId xmlns:a16="http://schemas.microsoft.com/office/drawing/2014/main" id="{C6270675-9512-4978-8583-36659256EE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Shape 1"/>
          <p:cNvSpPr txBox="1"/>
          <p:nvPr/>
        </p:nvSpPr>
        <p:spPr>
          <a:xfrm>
            <a:off x="856059" y="618518"/>
            <a:ext cx="7429499"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1">
                <a:uFill>
                  <a:solidFill>
                    <a:srgbClr val="FFFFFF"/>
                  </a:solidFill>
                </a:uFill>
                <a:latin typeface="+mj-lt"/>
                <a:ea typeface="+mj-ea"/>
                <a:cs typeface="+mj-cs"/>
              </a:rPr>
              <a:t>Operaciones basicas</a:t>
            </a:r>
          </a:p>
        </p:txBody>
      </p:sp>
      <p:graphicFrame>
        <p:nvGraphicFramePr>
          <p:cNvPr id="113" name="TextShape 2">
            <a:extLst>
              <a:ext uri="{FF2B5EF4-FFF2-40B4-BE49-F238E27FC236}">
                <a16:creationId xmlns:a16="http://schemas.microsoft.com/office/drawing/2014/main" id="{C1C86DDE-1B75-4A5F-AE0F-EB20E392E7DA}"/>
              </a:ext>
            </a:extLst>
          </p:cNvPr>
          <p:cNvGraphicFramePr/>
          <p:nvPr>
            <p:extLst>
              <p:ext uri="{D42A27DB-BD31-4B8C-83A1-F6EECF244321}">
                <p14:modId xmlns:p14="http://schemas.microsoft.com/office/powerpoint/2010/main" val="3931070552"/>
              </p:ext>
            </p:extLst>
          </p:nvPr>
        </p:nvGraphicFramePr>
        <p:xfrm>
          <a:off x="856059" y="2249488"/>
          <a:ext cx="74295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13886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6" name="Picture 2">
            <a:extLst>
              <a:ext uri="{FF2B5EF4-FFF2-40B4-BE49-F238E27FC236}">
                <a16:creationId xmlns:a16="http://schemas.microsoft.com/office/drawing/2014/main" id="{678E285C-BE9E-45B7-A3EE-B9792DAE99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2057" name="Group 139">
            <a:extLst>
              <a:ext uri="{FF2B5EF4-FFF2-40B4-BE49-F238E27FC236}">
                <a16:creationId xmlns:a16="http://schemas.microsoft.com/office/drawing/2014/main" id="{AB86F577-8905-4B21-8AF3-C1BB3433775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1" name="Rectangle 5">
              <a:extLst>
                <a:ext uri="{FF2B5EF4-FFF2-40B4-BE49-F238E27FC236}">
                  <a16:creationId xmlns:a16="http://schemas.microsoft.com/office/drawing/2014/main" id="{D2F1CFF3-A579-4D24-B5F9-1C71BA6FE5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42" name="Freeform 6">
              <a:extLst>
                <a:ext uri="{FF2B5EF4-FFF2-40B4-BE49-F238E27FC236}">
                  <a16:creationId xmlns:a16="http://schemas.microsoft.com/office/drawing/2014/main" id="{57601B50-7EB1-43FA-8360-4297BCD7632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3" name="Freeform 7">
              <a:extLst>
                <a:ext uri="{FF2B5EF4-FFF2-40B4-BE49-F238E27FC236}">
                  <a16:creationId xmlns:a16="http://schemas.microsoft.com/office/drawing/2014/main" id="{60BD8B7A-CD01-4638-A2C9-299AC68B9B98}"/>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4" name="Rectangle 8">
              <a:extLst>
                <a:ext uri="{FF2B5EF4-FFF2-40B4-BE49-F238E27FC236}">
                  <a16:creationId xmlns:a16="http://schemas.microsoft.com/office/drawing/2014/main" id="{095B58F9-6C29-48BE-9DA6-38550805212F}"/>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45" name="Freeform 9">
              <a:extLst>
                <a:ext uri="{FF2B5EF4-FFF2-40B4-BE49-F238E27FC236}">
                  <a16:creationId xmlns:a16="http://schemas.microsoft.com/office/drawing/2014/main" id="{0C84674F-2E8A-4B70-B801-00722CDD5816}"/>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6" name="Freeform 10">
              <a:extLst>
                <a:ext uri="{FF2B5EF4-FFF2-40B4-BE49-F238E27FC236}">
                  <a16:creationId xmlns:a16="http://schemas.microsoft.com/office/drawing/2014/main" id="{34F320BB-D6A9-45FE-8556-498B763B1E6F}"/>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7" name="Freeform 11">
              <a:extLst>
                <a:ext uri="{FF2B5EF4-FFF2-40B4-BE49-F238E27FC236}">
                  <a16:creationId xmlns:a16="http://schemas.microsoft.com/office/drawing/2014/main" id="{5493D54A-532A-46ED-AF63-A0A54818EF83}"/>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8" name="Freeform 12">
              <a:extLst>
                <a:ext uri="{FF2B5EF4-FFF2-40B4-BE49-F238E27FC236}">
                  <a16:creationId xmlns:a16="http://schemas.microsoft.com/office/drawing/2014/main" id="{EAF2EDFA-9C0B-44E2-B4BB-312B58BCA8ED}"/>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9" name="Freeform 13">
              <a:extLst>
                <a:ext uri="{FF2B5EF4-FFF2-40B4-BE49-F238E27FC236}">
                  <a16:creationId xmlns:a16="http://schemas.microsoft.com/office/drawing/2014/main" id="{A3641113-CE35-42A4-B605-41BC06BF4F0A}"/>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0" name="Freeform 14">
              <a:extLst>
                <a:ext uri="{FF2B5EF4-FFF2-40B4-BE49-F238E27FC236}">
                  <a16:creationId xmlns:a16="http://schemas.microsoft.com/office/drawing/2014/main" id="{DA2E5B2C-BAC4-4440-9B7E-F38783197AB7}"/>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1" name="Freeform 15">
              <a:extLst>
                <a:ext uri="{FF2B5EF4-FFF2-40B4-BE49-F238E27FC236}">
                  <a16:creationId xmlns:a16="http://schemas.microsoft.com/office/drawing/2014/main" id="{D8A506DF-2E53-42C9-94BE-B98E32E05782}"/>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2" name="Freeform 16">
              <a:extLst>
                <a:ext uri="{FF2B5EF4-FFF2-40B4-BE49-F238E27FC236}">
                  <a16:creationId xmlns:a16="http://schemas.microsoft.com/office/drawing/2014/main" id="{12934FF8-5F70-40BF-BBB6-5EB941FB9BDF}"/>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3" name="Freeform 17">
              <a:extLst>
                <a:ext uri="{FF2B5EF4-FFF2-40B4-BE49-F238E27FC236}">
                  <a16:creationId xmlns:a16="http://schemas.microsoft.com/office/drawing/2014/main" id="{8EB3FB08-D01D-4E24-BE40-C16269DF6247}"/>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4" name="Freeform 18">
              <a:extLst>
                <a:ext uri="{FF2B5EF4-FFF2-40B4-BE49-F238E27FC236}">
                  <a16:creationId xmlns:a16="http://schemas.microsoft.com/office/drawing/2014/main" id="{D24E50D7-2753-4169-AD51-C106DA1B7A25}"/>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5" name="Freeform 19">
              <a:extLst>
                <a:ext uri="{FF2B5EF4-FFF2-40B4-BE49-F238E27FC236}">
                  <a16:creationId xmlns:a16="http://schemas.microsoft.com/office/drawing/2014/main" id="{DF94B7E0-D9B6-4096-94D0-18D3AC0EF61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6" name="Freeform 20">
              <a:extLst>
                <a:ext uri="{FF2B5EF4-FFF2-40B4-BE49-F238E27FC236}">
                  <a16:creationId xmlns:a16="http://schemas.microsoft.com/office/drawing/2014/main" id="{EBC05ADE-BBA2-4387-B005-3196E2E1982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7" name="Freeform 21">
              <a:extLst>
                <a:ext uri="{FF2B5EF4-FFF2-40B4-BE49-F238E27FC236}">
                  <a16:creationId xmlns:a16="http://schemas.microsoft.com/office/drawing/2014/main" id="{BBED1CEE-14D2-442F-AB08-401ABE3EFBD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8" name="Freeform 22">
              <a:extLst>
                <a:ext uri="{FF2B5EF4-FFF2-40B4-BE49-F238E27FC236}">
                  <a16:creationId xmlns:a16="http://schemas.microsoft.com/office/drawing/2014/main" id="{4F6574C0-78E8-49EA-84BC-EE9D55707F2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9" name="Freeform 23">
              <a:extLst>
                <a:ext uri="{FF2B5EF4-FFF2-40B4-BE49-F238E27FC236}">
                  <a16:creationId xmlns:a16="http://schemas.microsoft.com/office/drawing/2014/main" id="{65BCDB0B-615E-4CA1-AFD5-6B121CB7CEB6}"/>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0" name="Freeform 24">
              <a:extLst>
                <a:ext uri="{FF2B5EF4-FFF2-40B4-BE49-F238E27FC236}">
                  <a16:creationId xmlns:a16="http://schemas.microsoft.com/office/drawing/2014/main" id="{40627863-B7FC-44D1-9E53-E728FFF675A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1" name="Freeform 25">
              <a:extLst>
                <a:ext uri="{FF2B5EF4-FFF2-40B4-BE49-F238E27FC236}">
                  <a16:creationId xmlns:a16="http://schemas.microsoft.com/office/drawing/2014/main" id="{52FD6F8C-3AF1-487E-91F4-6E55146F1F26}"/>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2" name="Freeform 26">
              <a:extLst>
                <a:ext uri="{FF2B5EF4-FFF2-40B4-BE49-F238E27FC236}">
                  <a16:creationId xmlns:a16="http://schemas.microsoft.com/office/drawing/2014/main" id="{50323CF3-93CB-4E03-95C0-B180BB87A86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3" name="Freeform 27">
              <a:extLst>
                <a:ext uri="{FF2B5EF4-FFF2-40B4-BE49-F238E27FC236}">
                  <a16:creationId xmlns:a16="http://schemas.microsoft.com/office/drawing/2014/main" id="{EB47D82F-CF1B-47E6-9FA2-F3A9C5F945B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4" name="Freeform 28">
              <a:extLst>
                <a:ext uri="{FF2B5EF4-FFF2-40B4-BE49-F238E27FC236}">
                  <a16:creationId xmlns:a16="http://schemas.microsoft.com/office/drawing/2014/main" id="{0606708F-F2D4-4678-8ED2-39041BC64D7D}"/>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5" name="Freeform 29">
              <a:extLst>
                <a:ext uri="{FF2B5EF4-FFF2-40B4-BE49-F238E27FC236}">
                  <a16:creationId xmlns:a16="http://schemas.microsoft.com/office/drawing/2014/main" id="{D7EB95B4-15E4-433D-B36F-21FF341AD9A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6" name="Freeform 30">
              <a:extLst>
                <a:ext uri="{FF2B5EF4-FFF2-40B4-BE49-F238E27FC236}">
                  <a16:creationId xmlns:a16="http://schemas.microsoft.com/office/drawing/2014/main" id="{500A541B-4C75-497C-A489-097ED29964FE}"/>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7" name="Freeform 31">
              <a:extLst>
                <a:ext uri="{FF2B5EF4-FFF2-40B4-BE49-F238E27FC236}">
                  <a16:creationId xmlns:a16="http://schemas.microsoft.com/office/drawing/2014/main" id="{5789326F-12A4-48B8-B0ED-A6A2AE0C277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8" name="Freeform 32">
              <a:extLst>
                <a:ext uri="{FF2B5EF4-FFF2-40B4-BE49-F238E27FC236}">
                  <a16:creationId xmlns:a16="http://schemas.microsoft.com/office/drawing/2014/main" id="{25FA672E-2B65-477F-AA75-6261CE652F25}"/>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9" name="Rectangle 33">
              <a:extLst>
                <a:ext uri="{FF2B5EF4-FFF2-40B4-BE49-F238E27FC236}">
                  <a16:creationId xmlns:a16="http://schemas.microsoft.com/office/drawing/2014/main" id="{BB09AF8D-E68B-499C-B9F5-2F365813D3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70" name="Freeform 34">
              <a:extLst>
                <a:ext uri="{FF2B5EF4-FFF2-40B4-BE49-F238E27FC236}">
                  <a16:creationId xmlns:a16="http://schemas.microsoft.com/office/drawing/2014/main" id="{7991AEAD-B5F3-47BA-9F1B-86C16A84AD3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1" name="Freeform 35">
              <a:extLst>
                <a:ext uri="{FF2B5EF4-FFF2-40B4-BE49-F238E27FC236}">
                  <a16:creationId xmlns:a16="http://schemas.microsoft.com/office/drawing/2014/main" id="{19A85F58-4C3A-4388-B55C-2329EEAECF0E}"/>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2" name="Freeform 36">
              <a:extLst>
                <a:ext uri="{FF2B5EF4-FFF2-40B4-BE49-F238E27FC236}">
                  <a16:creationId xmlns:a16="http://schemas.microsoft.com/office/drawing/2014/main" id="{05652F38-94D9-41B7-A699-7E8F0C78D8C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3" name="Freeform 37">
              <a:extLst>
                <a:ext uri="{FF2B5EF4-FFF2-40B4-BE49-F238E27FC236}">
                  <a16:creationId xmlns:a16="http://schemas.microsoft.com/office/drawing/2014/main" id="{3C043852-C250-4518-BB89-C91A349171D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4" name="Freeform 38">
              <a:extLst>
                <a:ext uri="{FF2B5EF4-FFF2-40B4-BE49-F238E27FC236}">
                  <a16:creationId xmlns:a16="http://schemas.microsoft.com/office/drawing/2014/main" id="{0CAB9A07-ECF2-416C-8528-F75DACB13822}"/>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5" name="Freeform 39">
              <a:extLst>
                <a:ext uri="{FF2B5EF4-FFF2-40B4-BE49-F238E27FC236}">
                  <a16:creationId xmlns:a16="http://schemas.microsoft.com/office/drawing/2014/main" id="{904A314C-A829-4AA6-92E2-529BCCF95C9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6" name="Freeform 40">
              <a:extLst>
                <a:ext uri="{FF2B5EF4-FFF2-40B4-BE49-F238E27FC236}">
                  <a16:creationId xmlns:a16="http://schemas.microsoft.com/office/drawing/2014/main" id="{244EE6BA-4569-43ED-9E2E-1FB66201B7EB}"/>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7" name="Freeform 41">
              <a:extLst>
                <a:ext uri="{FF2B5EF4-FFF2-40B4-BE49-F238E27FC236}">
                  <a16:creationId xmlns:a16="http://schemas.microsoft.com/office/drawing/2014/main" id="{BEB8252E-FB2A-4BB5-BEC6-CA10FF6F7CAA}"/>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8" name="Freeform 42">
              <a:extLst>
                <a:ext uri="{FF2B5EF4-FFF2-40B4-BE49-F238E27FC236}">
                  <a16:creationId xmlns:a16="http://schemas.microsoft.com/office/drawing/2014/main" id="{91414711-C3A4-4E96-854A-DDDEB2F2E3E8}"/>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9" name="Freeform 43">
              <a:extLst>
                <a:ext uri="{FF2B5EF4-FFF2-40B4-BE49-F238E27FC236}">
                  <a16:creationId xmlns:a16="http://schemas.microsoft.com/office/drawing/2014/main" id="{86815BA8-3055-4B42-98C3-4202FD92E0D0}"/>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0" name="Freeform 44">
              <a:extLst>
                <a:ext uri="{FF2B5EF4-FFF2-40B4-BE49-F238E27FC236}">
                  <a16:creationId xmlns:a16="http://schemas.microsoft.com/office/drawing/2014/main" id="{44457813-E991-44AE-9A83-B7488D1F362B}"/>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1" name="Rectangle 45">
              <a:extLst>
                <a:ext uri="{FF2B5EF4-FFF2-40B4-BE49-F238E27FC236}">
                  <a16:creationId xmlns:a16="http://schemas.microsoft.com/office/drawing/2014/main" id="{8CE1CF47-A73F-4560-8835-AE1DC51E5CAE}"/>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82" name="Freeform 46">
              <a:extLst>
                <a:ext uri="{FF2B5EF4-FFF2-40B4-BE49-F238E27FC236}">
                  <a16:creationId xmlns:a16="http://schemas.microsoft.com/office/drawing/2014/main" id="{C2A935E4-AACC-4CB9-995E-D28617887316}"/>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3" name="Freeform 47">
              <a:extLst>
                <a:ext uri="{FF2B5EF4-FFF2-40B4-BE49-F238E27FC236}">
                  <a16:creationId xmlns:a16="http://schemas.microsoft.com/office/drawing/2014/main" id="{93B5B778-8ACB-4004-932D-BD95997BAEFF}"/>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4" name="Freeform 48">
              <a:extLst>
                <a:ext uri="{FF2B5EF4-FFF2-40B4-BE49-F238E27FC236}">
                  <a16:creationId xmlns:a16="http://schemas.microsoft.com/office/drawing/2014/main" id="{1434AF34-0919-40AD-84B1-446D4FF2D6D3}"/>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5" name="Freeform 49">
              <a:extLst>
                <a:ext uri="{FF2B5EF4-FFF2-40B4-BE49-F238E27FC236}">
                  <a16:creationId xmlns:a16="http://schemas.microsoft.com/office/drawing/2014/main" id="{29546CF3-6DDD-4073-AB7F-C6E722257AAC}"/>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6" name="Freeform 50">
              <a:extLst>
                <a:ext uri="{FF2B5EF4-FFF2-40B4-BE49-F238E27FC236}">
                  <a16:creationId xmlns:a16="http://schemas.microsoft.com/office/drawing/2014/main" id="{289D46AB-128A-477F-B6C9-F40F115D6CE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7" name="Freeform 51">
              <a:extLst>
                <a:ext uri="{FF2B5EF4-FFF2-40B4-BE49-F238E27FC236}">
                  <a16:creationId xmlns:a16="http://schemas.microsoft.com/office/drawing/2014/main" id="{A7DA7E67-3368-44AD-AACD-EB64AE34870B}"/>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8" name="Freeform 52">
              <a:extLst>
                <a:ext uri="{FF2B5EF4-FFF2-40B4-BE49-F238E27FC236}">
                  <a16:creationId xmlns:a16="http://schemas.microsoft.com/office/drawing/2014/main" id="{78BB1152-AB85-4AD8-BBA1-07CEA1F50817}"/>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9" name="Freeform 53">
              <a:extLst>
                <a:ext uri="{FF2B5EF4-FFF2-40B4-BE49-F238E27FC236}">
                  <a16:creationId xmlns:a16="http://schemas.microsoft.com/office/drawing/2014/main" id="{A982E7F2-DD68-4093-B9C5-3E42B475AB44}"/>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0" name="Freeform 54">
              <a:extLst>
                <a:ext uri="{FF2B5EF4-FFF2-40B4-BE49-F238E27FC236}">
                  <a16:creationId xmlns:a16="http://schemas.microsoft.com/office/drawing/2014/main" id="{A682E224-4CD6-420B-897A-B23D50B82EDA}"/>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1" name="Freeform 55">
              <a:extLst>
                <a:ext uri="{FF2B5EF4-FFF2-40B4-BE49-F238E27FC236}">
                  <a16:creationId xmlns:a16="http://schemas.microsoft.com/office/drawing/2014/main" id="{31B90F10-06CD-480E-8D35-6E0FFFB8945B}"/>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2" name="Freeform 56">
              <a:extLst>
                <a:ext uri="{FF2B5EF4-FFF2-40B4-BE49-F238E27FC236}">
                  <a16:creationId xmlns:a16="http://schemas.microsoft.com/office/drawing/2014/main" id="{7BC977DB-69B0-4D8D-B77C-E1127EC41724}"/>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3" name="Freeform 57">
              <a:extLst>
                <a:ext uri="{FF2B5EF4-FFF2-40B4-BE49-F238E27FC236}">
                  <a16:creationId xmlns:a16="http://schemas.microsoft.com/office/drawing/2014/main" id="{24127454-3FCB-41D6-ACFB-81D7E05A7925}"/>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4" name="Freeform 58">
              <a:extLst>
                <a:ext uri="{FF2B5EF4-FFF2-40B4-BE49-F238E27FC236}">
                  <a16:creationId xmlns:a16="http://schemas.microsoft.com/office/drawing/2014/main" id="{7AA80D42-B8A8-475B-ADBF-99719CE9FE5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p:nvSpPr>
          <p:cNvPr id="2058" name="Rectangle 195">
            <a:extLst>
              <a:ext uri="{FF2B5EF4-FFF2-40B4-BE49-F238E27FC236}">
                <a16:creationId xmlns:a16="http://schemas.microsoft.com/office/drawing/2014/main" id="{81B1BC20-CC70-4C30-B9BE-C23E121CA6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8" name="Picture 2">
            <a:extLst>
              <a:ext uri="{FF2B5EF4-FFF2-40B4-BE49-F238E27FC236}">
                <a16:creationId xmlns:a16="http://schemas.microsoft.com/office/drawing/2014/main" id="{BED7CCD5-D3A4-4162-9CC4-03DF5AB89D0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 y="-3747"/>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200" name="Group 199">
            <a:extLst>
              <a:ext uri="{FF2B5EF4-FFF2-40B4-BE49-F238E27FC236}">
                <a16:creationId xmlns:a16="http://schemas.microsoft.com/office/drawing/2014/main" id="{D5E95061-A9DC-4C67-BCAF-F560690997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201" name="Rectangle 5">
              <a:extLst>
                <a:ext uri="{FF2B5EF4-FFF2-40B4-BE49-F238E27FC236}">
                  <a16:creationId xmlns:a16="http://schemas.microsoft.com/office/drawing/2014/main" id="{92D4D96C-8395-4198-90A3-2363570D4D39}"/>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02" name="Freeform 6">
              <a:extLst>
                <a:ext uri="{FF2B5EF4-FFF2-40B4-BE49-F238E27FC236}">
                  <a16:creationId xmlns:a16="http://schemas.microsoft.com/office/drawing/2014/main" id="{EF229BAE-A3AA-4095-A3F8-65181A713033}"/>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3" name="Freeform 7">
              <a:extLst>
                <a:ext uri="{FF2B5EF4-FFF2-40B4-BE49-F238E27FC236}">
                  <a16:creationId xmlns:a16="http://schemas.microsoft.com/office/drawing/2014/main" id="{C71621C3-B057-4E50-808A-EF718590D2C4}"/>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4" name="Rectangle 8">
              <a:extLst>
                <a:ext uri="{FF2B5EF4-FFF2-40B4-BE49-F238E27FC236}">
                  <a16:creationId xmlns:a16="http://schemas.microsoft.com/office/drawing/2014/main" id="{37D3BCDA-C38C-4B10-A653-0210E8597876}"/>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05" name="Freeform 9">
              <a:extLst>
                <a:ext uri="{FF2B5EF4-FFF2-40B4-BE49-F238E27FC236}">
                  <a16:creationId xmlns:a16="http://schemas.microsoft.com/office/drawing/2014/main" id="{CE4DC5B4-793A-4E8B-A3F7-53EB548F4522}"/>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6" name="Freeform 10">
              <a:extLst>
                <a:ext uri="{FF2B5EF4-FFF2-40B4-BE49-F238E27FC236}">
                  <a16:creationId xmlns:a16="http://schemas.microsoft.com/office/drawing/2014/main" id="{2664DA82-4469-42CC-93F4-662128EC65A3}"/>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7" name="Freeform 11">
              <a:extLst>
                <a:ext uri="{FF2B5EF4-FFF2-40B4-BE49-F238E27FC236}">
                  <a16:creationId xmlns:a16="http://schemas.microsoft.com/office/drawing/2014/main" id="{ED439A82-9407-4694-886D-7447BDFFD93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8" name="Freeform 12">
              <a:extLst>
                <a:ext uri="{FF2B5EF4-FFF2-40B4-BE49-F238E27FC236}">
                  <a16:creationId xmlns:a16="http://schemas.microsoft.com/office/drawing/2014/main" id="{C35292A7-2459-4132-8FE8-54BF071CCE22}"/>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9" name="Freeform 13">
              <a:extLst>
                <a:ext uri="{FF2B5EF4-FFF2-40B4-BE49-F238E27FC236}">
                  <a16:creationId xmlns:a16="http://schemas.microsoft.com/office/drawing/2014/main" id="{8A55D4A9-1B6E-409D-BF10-201C8A8292BE}"/>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0" name="Freeform 14">
              <a:extLst>
                <a:ext uri="{FF2B5EF4-FFF2-40B4-BE49-F238E27FC236}">
                  <a16:creationId xmlns:a16="http://schemas.microsoft.com/office/drawing/2014/main" id="{FDA8F85E-07E7-45C0-A165-6DB771A53D4C}"/>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1" name="Freeform 15">
              <a:extLst>
                <a:ext uri="{FF2B5EF4-FFF2-40B4-BE49-F238E27FC236}">
                  <a16:creationId xmlns:a16="http://schemas.microsoft.com/office/drawing/2014/main" id="{09508E73-6AA1-460C-97B9-8EF00855A567}"/>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2" name="Freeform 16">
              <a:extLst>
                <a:ext uri="{FF2B5EF4-FFF2-40B4-BE49-F238E27FC236}">
                  <a16:creationId xmlns:a16="http://schemas.microsoft.com/office/drawing/2014/main" id="{5913AD99-4A77-44C3-ACDF-8410765B76CB}"/>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3" name="Freeform 17">
              <a:extLst>
                <a:ext uri="{FF2B5EF4-FFF2-40B4-BE49-F238E27FC236}">
                  <a16:creationId xmlns:a16="http://schemas.microsoft.com/office/drawing/2014/main" id="{413BDF5F-2CC6-47A3-B422-38D6E292DCB3}"/>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4" name="Freeform 18">
              <a:extLst>
                <a:ext uri="{FF2B5EF4-FFF2-40B4-BE49-F238E27FC236}">
                  <a16:creationId xmlns:a16="http://schemas.microsoft.com/office/drawing/2014/main" id="{6F69599A-544F-4B1D-91C3-762B09CF78F7}"/>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5" name="Freeform 19">
              <a:extLst>
                <a:ext uri="{FF2B5EF4-FFF2-40B4-BE49-F238E27FC236}">
                  <a16:creationId xmlns:a16="http://schemas.microsoft.com/office/drawing/2014/main" id="{DFAE31B2-DF2A-4FD2-B98E-3657F825C96D}"/>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6" name="Freeform 20">
              <a:extLst>
                <a:ext uri="{FF2B5EF4-FFF2-40B4-BE49-F238E27FC236}">
                  <a16:creationId xmlns:a16="http://schemas.microsoft.com/office/drawing/2014/main" id="{9D7B120D-680C-4AC9-A263-A7DE0F5F1F7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7" name="Freeform 21">
              <a:extLst>
                <a:ext uri="{FF2B5EF4-FFF2-40B4-BE49-F238E27FC236}">
                  <a16:creationId xmlns:a16="http://schemas.microsoft.com/office/drawing/2014/main" id="{DC8A9F99-D409-4E13-8D58-6A34BE714D2F}"/>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8" name="Freeform 22">
              <a:extLst>
                <a:ext uri="{FF2B5EF4-FFF2-40B4-BE49-F238E27FC236}">
                  <a16:creationId xmlns:a16="http://schemas.microsoft.com/office/drawing/2014/main" id="{EB955E41-680C-44AA-B602-C1A69E951E2B}"/>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9" name="Freeform 23">
              <a:extLst>
                <a:ext uri="{FF2B5EF4-FFF2-40B4-BE49-F238E27FC236}">
                  <a16:creationId xmlns:a16="http://schemas.microsoft.com/office/drawing/2014/main" id="{332ED336-B831-4A24-9181-CC63707A4E13}"/>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0" name="Freeform 24">
              <a:extLst>
                <a:ext uri="{FF2B5EF4-FFF2-40B4-BE49-F238E27FC236}">
                  <a16:creationId xmlns:a16="http://schemas.microsoft.com/office/drawing/2014/main" id="{1A8B6B8C-5265-4AD1-9A67-B3CFFF4A9C3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1" name="Freeform 25">
              <a:extLst>
                <a:ext uri="{FF2B5EF4-FFF2-40B4-BE49-F238E27FC236}">
                  <a16:creationId xmlns:a16="http://schemas.microsoft.com/office/drawing/2014/main" id="{9E8ED6FD-8796-48CB-98ED-0E729E16BF0E}"/>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2" name="Freeform 26">
              <a:extLst>
                <a:ext uri="{FF2B5EF4-FFF2-40B4-BE49-F238E27FC236}">
                  <a16:creationId xmlns:a16="http://schemas.microsoft.com/office/drawing/2014/main" id="{DE668E67-2522-4B6B-A8BF-C3CD36F891D8}"/>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3" name="Freeform 27">
              <a:extLst>
                <a:ext uri="{FF2B5EF4-FFF2-40B4-BE49-F238E27FC236}">
                  <a16:creationId xmlns:a16="http://schemas.microsoft.com/office/drawing/2014/main" id="{B2474CAA-635F-43E4-AFFF-B24637DC6FCB}"/>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4" name="Freeform 28">
              <a:extLst>
                <a:ext uri="{FF2B5EF4-FFF2-40B4-BE49-F238E27FC236}">
                  <a16:creationId xmlns:a16="http://schemas.microsoft.com/office/drawing/2014/main" id="{1C1B778D-83CB-443C-B463-7EE26603E1DC}"/>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5" name="Freeform 29">
              <a:extLst>
                <a:ext uri="{FF2B5EF4-FFF2-40B4-BE49-F238E27FC236}">
                  <a16:creationId xmlns:a16="http://schemas.microsoft.com/office/drawing/2014/main" id="{654DEAB4-B194-4182-A7BE-E247F19AAE49}"/>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6" name="Freeform 30">
              <a:extLst>
                <a:ext uri="{FF2B5EF4-FFF2-40B4-BE49-F238E27FC236}">
                  <a16:creationId xmlns:a16="http://schemas.microsoft.com/office/drawing/2014/main" id="{D8E3CE4C-0C48-485B-8EA0-B036FCC3333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7" name="Freeform 31">
              <a:extLst>
                <a:ext uri="{FF2B5EF4-FFF2-40B4-BE49-F238E27FC236}">
                  <a16:creationId xmlns:a16="http://schemas.microsoft.com/office/drawing/2014/main" id="{7958BBBD-B721-4DA1-8764-D8188EB7067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8" name="Freeform 32">
              <a:extLst>
                <a:ext uri="{FF2B5EF4-FFF2-40B4-BE49-F238E27FC236}">
                  <a16:creationId xmlns:a16="http://schemas.microsoft.com/office/drawing/2014/main" id="{23180B75-7F19-41E5-A4C3-9096FF7D19E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9" name="Rectangle 33">
              <a:extLst>
                <a:ext uri="{FF2B5EF4-FFF2-40B4-BE49-F238E27FC236}">
                  <a16:creationId xmlns:a16="http://schemas.microsoft.com/office/drawing/2014/main" id="{57F706CF-8096-494C-A6E1-5BE7F62306F6}"/>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30" name="Freeform 34">
              <a:extLst>
                <a:ext uri="{FF2B5EF4-FFF2-40B4-BE49-F238E27FC236}">
                  <a16:creationId xmlns:a16="http://schemas.microsoft.com/office/drawing/2014/main" id="{8B4065A5-6701-492B-BE7F-9E00FE6156DA}"/>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1" name="Freeform 35">
              <a:extLst>
                <a:ext uri="{FF2B5EF4-FFF2-40B4-BE49-F238E27FC236}">
                  <a16:creationId xmlns:a16="http://schemas.microsoft.com/office/drawing/2014/main" id="{66E06571-DDD0-47CB-97CF-FF8432467344}"/>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2" name="Freeform 36">
              <a:extLst>
                <a:ext uri="{FF2B5EF4-FFF2-40B4-BE49-F238E27FC236}">
                  <a16:creationId xmlns:a16="http://schemas.microsoft.com/office/drawing/2014/main" id="{50F0D75F-DE36-46A5-8FEB-00CF9D01A5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3" name="Freeform 37">
              <a:extLst>
                <a:ext uri="{FF2B5EF4-FFF2-40B4-BE49-F238E27FC236}">
                  <a16:creationId xmlns:a16="http://schemas.microsoft.com/office/drawing/2014/main" id="{C7AF11B9-2298-41D7-9878-99E19E8274F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4" name="Freeform 38">
              <a:extLst>
                <a:ext uri="{FF2B5EF4-FFF2-40B4-BE49-F238E27FC236}">
                  <a16:creationId xmlns:a16="http://schemas.microsoft.com/office/drawing/2014/main" id="{7B43B683-4229-4623-A504-56FE6CCB55AB}"/>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5" name="Freeform 39">
              <a:extLst>
                <a:ext uri="{FF2B5EF4-FFF2-40B4-BE49-F238E27FC236}">
                  <a16:creationId xmlns:a16="http://schemas.microsoft.com/office/drawing/2014/main" id="{7B4CC276-9BB9-4394-A369-F7DB2BD8E8BB}"/>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6" name="Freeform 40">
              <a:extLst>
                <a:ext uri="{FF2B5EF4-FFF2-40B4-BE49-F238E27FC236}">
                  <a16:creationId xmlns:a16="http://schemas.microsoft.com/office/drawing/2014/main" id="{98010162-18EE-455C-AABD-0B715C2BBFD5}"/>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7" name="Freeform 41">
              <a:extLst>
                <a:ext uri="{FF2B5EF4-FFF2-40B4-BE49-F238E27FC236}">
                  <a16:creationId xmlns:a16="http://schemas.microsoft.com/office/drawing/2014/main" id="{5950D288-22B2-4286-B4FB-D6665C103E77}"/>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8" name="Freeform 42">
              <a:extLst>
                <a:ext uri="{FF2B5EF4-FFF2-40B4-BE49-F238E27FC236}">
                  <a16:creationId xmlns:a16="http://schemas.microsoft.com/office/drawing/2014/main" id="{E0A686CA-B0EF-4B0C-B69B-E715EA3E54E7}"/>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9" name="Freeform 43">
              <a:extLst>
                <a:ext uri="{FF2B5EF4-FFF2-40B4-BE49-F238E27FC236}">
                  <a16:creationId xmlns:a16="http://schemas.microsoft.com/office/drawing/2014/main" id="{75D61EE6-C405-433B-AEC8-6241D5472074}"/>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0" name="Freeform 44">
              <a:extLst>
                <a:ext uri="{FF2B5EF4-FFF2-40B4-BE49-F238E27FC236}">
                  <a16:creationId xmlns:a16="http://schemas.microsoft.com/office/drawing/2014/main" id="{4C718553-7221-4BFF-AFEE-64E166C6A82D}"/>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1" name="Rectangle 45">
              <a:extLst>
                <a:ext uri="{FF2B5EF4-FFF2-40B4-BE49-F238E27FC236}">
                  <a16:creationId xmlns:a16="http://schemas.microsoft.com/office/drawing/2014/main" id="{9F00A845-A7BB-4253-8C15-0FF3D05980E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42" name="Freeform 46">
              <a:extLst>
                <a:ext uri="{FF2B5EF4-FFF2-40B4-BE49-F238E27FC236}">
                  <a16:creationId xmlns:a16="http://schemas.microsoft.com/office/drawing/2014/main" id="{53476DBF-E7E4-46E9-AAF2-8810E14EEC7C}"/>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3" name="Freeform 47">
              <a:extLst>
                <a:ext uri="{FF2B5EF4-FFF2-40B4-BE49-F238E27FC236}">
                  <a16:creationId xmlns:a16="http://schemas.microsoft.com/office/drawing/2014/main" id="{4F608C86-9940-444C-B200-155DF4E02B67}"/>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4" name="Freeform 48">
              <a:extLst>
                <a:ext uri="{FF2B5EF4-FFF2-40B4-BE49-F238E27FC236}">
                  <a16:creationId xmlns:a16="http://schemas.microsoft.com/office/drawing/2014/main" id="{BB49A08B-2E6F-4B8C-8F61-6869B069BA97}"/>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5" name="Freeform 49">
              <a:extLst>
                <a:ext uri="{FF2B5EF4-FFF2-40B4-BE49-F238E27FC236}">
                  <a16:creationId xmlns:a16="http://schemas.microsoft.com/office/drawing/2014/main" id="{03A08195-C526-497F-89D0-566E91704B60}"/>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6" name="Freeform 50">
              <a:extLst>
                <a:ext uri="{FF2B5EF4-FFF2-40B4-BE49-F238E27FC236}">
                  <a16:creationId xmlns:a16="http://schemas.microsoft.com/office/drawing/2014/main" id="{235FDAAF-2063-40C9-BE1C-7E116C8A305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7" name="Freeform 51">
              <a:extLst>
                <a:ext uri="{FF2B5EF4-FFF2-40B4-BE49-F238E27FC236}">
                  <a16:creationId xmlns:a16="http://schemas.microsoft.com/office/drawing/2014/main" id="{2EAF15FA-570E-412B-992B-CAAB8338448D}"/>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8" name="Freeform 52">
              <a:extLst>
                <a:ext uri="{FF2B5EF4-FFF2-40B4-BE49-F238E27FC236}">
                  <a16:creationId xmlns:a16="http://schemas.microsoft.com/office/drawing/2014/main" id="{91FCA14D-FA3E-44C1-B8CB-8C8B7304862B}"/>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9" name="Freeform 53">
              <a:extLst>
                <a:ext uri="{FF2B5EF4-FFF2-40B4-BE49-F238E27FC236}">
                  <a16:creationId xmlns:a16="http://schemas.microsoft.com/office/drawing/2014/main" id="{A889215B-3708-4985-A1D7-42A99B3575CC}"/>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0" name="Freeform 54">
              <a:extLst>
                <a:ext uri="{FF2B5EF4-FFF2-40B4-BE49-F238E27FC236}">
                  <a16:creationId xmlns:a16="http://schemas.microsoft.com/office/drawing/2014/main" id="{5C58C66E-AFD4-4A37-9646-FF8A511A6C14}"/>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1" name="Freeform 55">
              <a:extLst>
                <a:ext uri="{FF2B5EF4-FFF2-40B4-BE49-F238E27FC236}">
                  <a16:creationId xmlns:a16="http://schemas.microsoft.com/office/drawing/2014/main" id="{F99DC7ED-E983-4ACA-B702-727C2A59399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2" name="Freeform 56">
              <a:extLst>
                <a:ext uri="{FF2B5EF4-FFF2-40B4-BE49-F238E27FC236}">
                  <a16:creationId xmlns:a16="http://schemas.microsoft.com/office/drawing/2014/main" id="{918FC910-5BDA-49AE-95A5-774012D2D606}"/>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3" name="Freeform 57">
              <a:extLst>
                <a:ext uri="{FF2B5EF4-FFF2-40B4-BE49-F238E27FC236}">
                  <a16:creationId xmlns:a16="http://schemas.microsoft.com/office/drawing/2014/main" id="{AA1E286C-EECB-46DC-9505-501CCDD8B86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4" name="Freeform 58">
              <a:extLst>
                <a:ext uri="{FF2B5EF4-FFF2-40B4-BE49-F238E27FC236}">
                  <a16:creationId xmlns:a16="http://schemas.microsoft.com/office/drawing/2014/main" id="{A838D816-F9F3-4AB2-92C6-1F986D0BC03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useBgFill="1">
        <p:nvSpPr>
          <p:cNvPr id="256" name="Round Diagonal Corner Rectangle 6">
            <a:extLst>
              <a:ext uri="{FF2B5EF4-FFF2-40B4-BE49-F238E27FC236}">
                <a16:creationId xmlns:a16="http://schemas.microsoft.com/office/drawing/2014/main" id="{4683B8BC-85C4-41F2-9CD3-B074823B6B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30" y="639965"/>
            <a:ext cx="8159993"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http://localhost:65366/img/images/ObtenerOrigen.png">
            <a:extLst>
              <a:ext uri="{FF2B5EF4-FFF2-40B4-BE49-F238E27FC236}">
                <a16:creationId xmlns:a16="http://schemas.microsoft.com/office/drawing/2014/main" id="{45ED7544-8CCB-4908-99EE-40FC89C2F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26" y="1438239"/>
            <a:ext cx="7700002" cy="2002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8505F2-E401-4154-AF08-E26698086FAB}"/>
              </a:ext>
            </a:extLst>
          </p:cNvPr>
          <p:cNvSpPr>
            <a:spLocks noGrp="1"/>
          </p:cNvSpPr>
          <p:nvPr>
            <p:ph type="title"/>
          </p:nvPr>
        </p:nvSpPr>
        <p:spPr>
          <a:xfrm>
            <a:off x="1212924" y="4539573"/>
            <a:ext cx="6718151" cy="1182838"/>
          </a:xfrm>
        </p:spPr>
        <p:txBody>
          <a:bodyPr vert="horz" lIns="91440" tIns="45720" rIns="91440" bIns="45720" rtlCol="0" anchor="b">
            <a:normAutofit/>
          </a:bodyPr>
          <a:lstStyle/>
          <a:p>
            <a:pPr algn="ctr"/>
            <a:r>
              <a:rPr lang="en-US" sz="4800">
                <a:solidFill>
                  <a:srgbClr val="FFFFFF"/>
                </a:solidFill>
              </a:rPr>
              <a:t>Obtener datos</a:t>
            </a:r>
          </a:p>
        </p:txBody>
      </p:sp>
    </p:spTree>
    <p:extLst>
      <p:ext uri="{BB962C8B-B14F-4D97-AF65-F5344CB8AC3E}">
        <p14:creationId xmlns:p14="http://schemas.microsoft.com/office/powerpoint/2010/main" val="269488541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0" name="Picture 2">
            <a:extLst>
              <a:ext uri="{FF2B5EF4-FFF2-40B4-BE49-F238E27FC236}">
                <a16:creationId xmlns:a16="http://schemas.microsoft.com/office/drawing/2014/main" id="{678E285C-BE9E-45B7-A3EE-B9792DAE99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3081" name="Group 139">
            <a:extLst>
              <a:ext uri="{FF2B5EF4-FFF2-40B4-BE49-F238E27FC236}">
                <a16:creationId xmlns:a16="http://schemas.microsoft.com/office/drawing/2014/main" id="{AB86F577-8905-4B21-8AF3-C1BB3433775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1" name="Rectangle 5">
              <a:extLst>
                <a:ext uri="{FF2B5EF4-FFF2-40B4-BE49-F238E27FC236}">
                  <a16:creationId xmlns:a16="http://schemas.microsoft.com/office/drawing/2014/main" id="{D2F1CFF3-A579-4D24-B5F9-1C71BA6FE5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42" name="Freeform 6">
              <a:extLst>
                <a:ext uri="{FF2B5EF4-FFF2-40B4-BE49-F238E27FC236}">
                  <a16:creationId xmlns:a16="http://schemas.microsoft.com/office/drawing/2014/main" id="{57601B50-7EB1-43FA-8360-4297BCD7632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3" name="Freeform 7">
              <a:extLst>
                <a:ext uri="{FF2B5EF4-FFF2-40B4-BE49-F238E27FC236}">
                  <a16:creationId xmlns:a16="http://schemas.microsoft.com/office/drawing/2014/main" id="{60BD8B7A-CD01-4638-A2C9-299AC68B9B98}"/>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4" name="Rectangle 8">
              <a:extLst>
                <a:ext uri="{FF2B5EF4-FFF2-40B4-BE49-F238E27FC236}">
                  <a16:creationId xmlns:a16="http://schemas.microsoft.com/office/drawing/2014/main" id="{095B58F9-6C29-48BE-9DA6-38550805212F}"/>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45" name="Freeform 9">
              <a:extLst>
                <a:ext uri="{FF2B5EF4-FFF2-40B4-BE49-F238E27FC236}">
                  <a16:creationId xmlns:a16="http://schemas.microsoft.com/office/drawing/2014/main" id="{0C84674F-2E8A-4B70-B801-00722CDD5816}"/>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6" name="Freeform 10">
              <a:extLst>
                <a:ext uri="{FF2B5EF4-FFF2-40B4-BE49-F238E27FC236}">
                  <a16:creationId xmlns:a16="http://schemas.microsoft.com/office/drawing/2014/main" id="{34F320BB-D6A9-45FE-8556-498B763B1E6F}"/>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7" name="Freeform 11">
              <a:extLst>
                <a:ext uri="{FF2B5EF4-FFF2-40B4-BE49-F238E27FC236}">
                  <a16:creationId xmlns:a16="http://schemas.microsoft.com/office/drawing/2014/main" id="{5493D54A-532A-46ED-AF63-A0A54818EF83}"/>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8" name="Freeform 12">
              <a:extLst>
                <a:ext uri="{FF2B5EF4-FFF2-40B4-BE49-F238E27FC236}">
                  <a16:creationId xmlns:a16="http://schemas.microsoft.com/office/drawing/2014/main" id="{EAF2EDFA-9C0B-44E2-B4BB-312B58BCA8ED}"/>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9" name="Freeform 13">
              <a:extLst>
                <a:ext uri="{FF2B5EF4-FFF2-40B4-BE49-F238E27FC236}">
                  <a16:creationId xmlns:a16="http://schemas.microsoft.com/office/drawing/2014/main" id="{A3641113-CE35-42A4-B605-41BC06BF4F0A}"/>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0" name="Freeform 14">
              <a:extLst>
                <a:ext uri="{FF2B5EF4-FFF2-40B4-BE49-F238E27FC236}">
                  <a16:creationId xmlns:a16="http://schemas.microsoft.com/office/drawing/2014/main" id="{DA2E5B2C-BAC4-4440-9B7E-F38783197AB7}"/>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1" name="Freeform 15">
              <a:extLst>
                <a:ext uri="{FF2B5EF4-FFF2-40B4-BE49-F238E27FC236}">
                  <a16:creationId xmlns:a16="http://schemas.microsoft.com/office/drawing/2014/main" id="{D8A506DF-2E53-42C9-94BE-B98E32E05782}"/>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2" name="Freeform 16">
              <a:extLst>
                <a:ext uri="{FF2B5EF4-FFF2-40B4-BE49-F238E27FC236}">
                  <a16:creationId xmlns:a16="http://schemas.microsoft.com/office/drawing/2014/main" id="{12934FF8-5F70-40BF-BBB6-5EB941FB9BDF}"/>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3" name="Freeform 17">
              <a:extLst>
                <a:ext uri="{FF2B5EF4-FFF2-40B4-BE49-F238E27FC236}">
                  <a16:creationId xmlns:a16="http://schemas.microsoft.com/office/drawing/2014/main" id="{8EB3FB08-D01D-4E24-BE40-C16269DF6247}"/>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4" name="Freeform 18">
              <a:extLst>
                <a:ext uri="{FF2B5EF4-FFF2-40B4-BE49-F238E27FC236}">
                  <a16:creationId xmlns:a16="http://schemas.microsoft.com/office/drawing/2014/main" id="{D24E50D7-2753-4169-AD51-C106DA1B7A25}"/>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5" name="Freeform 19">
              <a:extLst>
                <a:ext uri="{FF2B5EF4-FFF2-40B4-BE49-F238E27FC236}">
                  <a16:creationId xmlns:a16="http://schemas.microsoft.com/office/drawing/2014/main" id="{DF94B7E0-D9B6-4096-94D0-18D3AC0EF61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6" name="Freeform 20">
              <a:extLst>
                <a:ext uri="{FF2B5EF4-FFF2-40B4-BE49-F238E27FC236}">
                  <a16:creationId xmlns:a16="http://schemas.microsoft.com/office/drawing/2014/main" id="{EBC05ADE-BBA2-4387-B005-3196E2E1982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7" name="Freeform 21">
              <a:extLst>
                <a:ext uri="{FF2B5EF4-FFF2-40B4-BE49-F238E27FC236}">
                  <a16:creationId xmlns:a16="http://schemas.microsoft.com/office/drawing/2014/main" id="{BBED1CEE-14D2-442F-AB08-401ABE3EFBD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8" name="Freeform 22">
              <a:extLst>
                <a:ext uri="{FF2B5EF4-FFF2-40B4-BE49-F238E27FC236}">
                  <a16:creationId xmlns:a16="http://schemas.microsoft.com/office/drawing/2014/main" id="{4F6574C0-78E8-49EA-84BC-EE9D55707F2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9" name="Freeform 23">
              <a:extLst>
                <a:ext uri="{FF2B5EF4-FFF2-40B4-BE49-F238E27FC236}">
                  <a16:creationId xmlns:a16="http://schemas.microsoft.com/office/drawing/2014/main" id="{65BCDB0B-615E-4CA1-AFD5-6B121CB7CEB6}"/>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0" name="Freeform 24">
              <a:extLst>
                <a:ext uri="{FF2B5EF4-FFF2-40B4-BE49-F238E27FC236}">
                  <a16:creationId xmlns:a16="http://schemas.microsoft.com/office/drawing/2014/main" id="{40627863-B7FC-44D1-9E53-E728FFF675A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1" name="Freeform 25">
              <a:extLst>
                <a:ext uri="{FF2B5EF4-FFF2-40B4-BE49-F238E27FC236}">
                  <a16:creationId xmlns:a16="http://schemas.microsoft.com/office/drawing/2014/main" id="{52FD6F8C-3AF1-487E-91F4-6E55146F1F26}"/>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2" name="Freeform 26">
              <a:extLst>
                <a:ext uri="{FF2B5EF4-FFF2-40B4-BE49-F238E27FC236}">
                  <a16:creationId xmlns:a16="http://schemas.microsoft.com/office/drawing/2014/main" id="{50323CF3-93CB-4E03-95C0-B180BB87A86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3" name="Freeform 27">
              <a:extLst>
                <a:ext uri="{FF2B5EF4-FFF2-40B4-BE49-F238E27FC236}">
                  <a16:creationId xmlns:a16="http://schemas.microsoft.com/office/drawing/2014/main" id="{EB47D82F-CF1B-47E6-9FA2-F3A9C5F945B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4" name="Freeform 28">
              <a:extLst>
                <a:ext uri="{FF2B5EF4-FFF2-40B4-BE49-F238E27FC236}">
                  <a16:creationId xmlns:a16="http://schemas.microsoft.com/office/drawing/2014/main" id="{0606708F-F2D4-4678-8ED2-39041BC64D7D}"/>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5" name="Freeform 29">
              <a:extLst>
                <a:ext uri="{FF2B5EF4-FFF2-40B4-BE49-F238E27FC236}">
                  <a16:creationId xmlns:a16="http://schemas.microsoft.com/office/drawing/2014/main" id="{D7EB95B4-15E4-433D-B36F-21FF341AD9A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6" name="Freeform 30">
              <a:extLst>
                <a:ext uri="{FF2B5EF4-FFF2-40B4-BE49-F238E27FC236}">
                  <a16:creationId xmlns:a16="http://schemas.microsoft.com/office/drawing/2014/main" id="{500A541B-4C75-497C-A489-097ED29964FE}"/>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7" name="Freeform 31">
              <a:extLst>
                <a:ext uri="{FF2B5EF4-FFF2-40B4-BE49-F238E27FC236}">
                  <a16:creationId xmlns:a16="http://schemas.microsoft.com/office/drawing/2014/main" id="{5789326F-12A4-48B8-B0ED-A6A2AE0C277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8" name="Freeform 32">
              <a:extLst>
                <a:ext uri="{FF2B5EF4-FFF2-40B4-BE49-F238E27FC236}">
                  <a16:creationId xmlns:a16="http://schemas.microsoft.com/office/drawing/2014/main" id="{25FA672E-2B65-477F-AA75-6261CE652F25}"/>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9" name="Rectangle 33">
              <a:extLst>
                <a:ext uri="{FF2B5EF4-FFF2-40B4-BE49-F238E27FC236}">
                  <a16:creationId xmlns:a16="http://schemas.microsoft.com/office/drawing/2014/main" id="{BB09AF8D-E68B-499C-B9F5-2F365813D3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70" name="Freeform 34">
              <a:extLst>
                <a:ext uri="{FF2B5EF4-FFF2-40B4-BE49-F238E27FC236}">
                  <a16:creationId xmlns:a16="http://schemas.microsoft.com/office/drawing/2014/main" id="{7991AEAD-B5F3-47BA-9F1B-86C16A84AD3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1" name="Freeform 35">
              <a:extLst>
                <a:ext uri="{FF2B5EF4-FFF2-40B4-BE49-F238E27FC236}">
                  <a16:creationId xmlns:a16="http://schemas.microsoft.com/office/drawing/2014/main" id="{19A85F58-4C3A-4388-B55C-2329EEAECF0E}"/>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2" name="Freeform 36">
              <a:extLst>
                <a:ext uri="{FF2B5EF4-FFF2-40B4-BE49-F238E27FC236}">
                  <a16:creationId xmlns:a16="http://schemas.microsoft.com/office/drawing/2014/main" id="{05652F38-94D9-41B7-A699-7E8F0C78D8C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3" name="Freeform 37">
              <a:extLst>
                <a:ext uri="{FF2B5EF4-FFF2-40B4-BE49-F238E27FC236}">
                  <a16:creationId xmlns:a16="http://schemas.microsoft.com/office/drawing/2014/main" id="{3C043852-C250-4518-BB89-C91A349171D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4" name="Freeform 38">
              <a:extLst>
                <a:ext uri="{FF2B5EF4-FFF2-40B4-BE49-F238E27FC236}">
                  <a16:creationId xmlns:a16="http://schemas.microsoft.com/office/drawing/2014/main" id="{0CAB9A07-ECF2-416C-8528-F75DACB13822}"/>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5" name="Freeform 39">
              <a:extLst>
                <a:ext uri="{FF2B5EF4-FFF2-40B4-BE49-F238E27FC236}">
                  <a16:creationId xmlns:a16="http://schemas.microsoft.com/office/drawing/2014/main" id="{904A314C-A829-4AA6-92E2-529BCCF95C9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6" name="Freeform 40">
              <a:extLst>
                <a:ext uri="{FF2B5EF4-FFF2-40B4-BE49-F238E27FC236}">
                  <a16:creationId xmlns:a16="http://schemas.microsoft.com/office/drawing/2014/main" id="{244EE6BA-4569-43ED-9E2E-1FB66201B7EB}"/>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7" name="Freeform 41">
              <a:extLst>
                <a:ext uri="{FF2B5EF4-FFF2-40B4-BE49-F238E27FC236}">
                  <a16:creationId xmlns:a16="http://schemas.microsoft.com/office/drawing/2014/main" id="{BEB8252E-FB2A-4BB5-BEC6-CA10FF6F7CAA}"/>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8" name="Freeform 42">
              <a:extLst>
                <a:ext uri="{FF2B5EF4-FFF2-40B4-BE49-F238E27FC236}">
                  <a16:creationId xmlns:a16="http://schemas.microsoft.com/office/drawing/2014/main" id="{91414711-C3A4-4E96-854A-DDDEB2F2E3E8}"/>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9" name="Freeform 43">
              <a:extLst>
                <a:ext uri="{FF2B5EF4-FFF2-40B4-BE49-F238E27FC236}">
                  <a16:creationId xmlns:a16="http://schemas.microsoft.com/office/drawing/2014/main" id="{86815BA8-3055-4B42-98C3-4202FD92E0D0}"/>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0" name="Freeform 44">
              <a:extLst>
                <a:ext uri="{FF2B5EF4-FFF2-40B4-BE49-F238E27FC236}">
                  <a16:creationId xmlns:a16="http://schemas.microsoft.com/office/drawing/2014/main" id="{44457813-E991-44AE-9A83-B7488D1F362B}"/>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1" name="Rectangle 45">
              <a:extLst>
                <a:ext uri="{FF2B5EF4-FFF2-40B4-BE49-F238E27FC236}">
                  <a16:creationId xmlns:a16="http://schemas.microsoft.com/office/drawing/2014/main" id="{8CE1CF47-A73F-4560-8835-AE1DC51E5CAE}"/>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82" name="Freeform 46">
              <a:extLst>
                <a:ext uri="{FF2B5EF4-FFF2-40B4-BE49-F238E27FC236}">
                  <a16:creationId xmlns:a16="http://schemas.microsoft.com/office/drawing/2014/main" id="{C2A935E4-AACC-4CB9-995E-D28617887316}"/>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3" name="Freeform 47">
              <a:extLst>
                <a:ext uri="{FF2B5EF4-FFF2-40B4-BE49-F238E27FC236}">
                  <a16:creationId xmlns:a16="http://schemas.microsoft.com/office/drawing/2014/main" id="{93B5B778-8ACB-4004-932D-BD95997BAEFF}"/>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4" name="Freeform 48">
              <a:extLst>
                <a:ext uri="{FF2B5EF4-FFF2-40B4-BE49-F238E27FC236}">
                  <a16:creationId xmlns:a16="http://schemas.microsoft.com/office/drawing/2014/main" id="{1434AF34-0919-40AD-84B1-446D4FF2D6D3}"/>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5" name="Freeform 49">
              <a:extLst>
                <a:ext uri="{FF2B5EF4-FFF2-40B4-BE49-F238E27FC236}">
                  <a16:creationId xmlns:a16="http://schemas.microsoft.com/office/drawing/2014/main" id="{29546CF3-6DDD-4073-AB7F-C6E722257AAC}"/>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6" name="Freeform 50">
              <a:extLst>
                <a:ext uri="{FF2B5EF4-FFF2-40B4-BE49-F238E27FC236}">
                  <a16:creationId xmlns:a16="http://schemas.microsoft.com/office/drawing/2014/main" id="{289D46AB-128A-477F-B6C9-F40F115D6CE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7" name="Freeform 51">
              <a:extLst>
                <a:ext uri="{FF2B5EF4-FFF2-40B4-BE49-F238E27FC236}">
                  <a16:creationId xmlns:a16="http://schemas.microsoft.com/office/drawing/2014/main" id="{A7DA7E67-3368-44AD-AACD-EB64AE34870B}"/>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8" name="Freeform 52">
              <a:extLst>
                <a:ext uri="{FF2B5EF4-FFF2-40B4-BE49-F238E27FC236}">
                  <a16:creationId xmlns:a16="http://schemas.microsoft.com/office/drawing/2014/main" id="{78BB1152-AB85-4AD8-BBA1-07CEA1F50817}"/>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9" name="Freeform 53">
              <a:extLst>
                <a:ext uri="{FF2B5EF4-FFF2-40B4-BE49-F238E27FC236}">
                  <a16:creationId xmlns:a16="http://schemas.microsoft.com/office/drawing/2014/main" id="{A982E7F2-DD68-4093-B9C5-3E42B475AB44}"/>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0" name="Freeform 54">
              <a:extLst>
                <a:ext uri="{FF2B5EF4-FFF2-40B4-BE49-F238E27FC236}">
                  <a16:creationId xmlns:a16="http://schemas.microsoft.com/office/drawing/2014/main" id="{A682E224-4CD6-420B-897A-B23D50B82EDA}"/>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1" name="Freeform 55">
              <a:extLst>
                <a:ext uri="{FF2B5EF4-FFF2-40B4-BE49-F238E27FC236}">
                  <a16:creationId xmlns:a16="http://schemas.microsoft.com/office/drawing/2014/main" id="{31B90F10-06CD-480E-8D35-6E0FFFB8945B}"/>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2" name="Freeform 56">
              <a:extLst>
                <a:ext uri="{FF2B5EF4-FFF2-40B4-BE49-F238E27FC236}">
                  <a16:creationId xmlns:a16="http://schemas.microsoft.com/office/drawing/2014/main" id="{7BC977DB-69B0-4D8D-B77C-E1127EC41724}"/>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3" name="Freeform 57">
              <a:extLst>
                <a:ext uri="{FF2B5EF4-FFF2-40B4-BE49-F238E27FC236}">
                  <a16:creationId xmlns:a16="http://schemas.microsoft.com/office/drawing/2014/main" id="{24127454-3FCB-41D6-ACFB-81D7E05A7925}"/>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4" name="Freeform 58">
              <a:extLst>
                <a:ext uri="{FF2B5EF4-FFF2-40B4-BE49-F238E27FC236}">
                  <a16:creationId xmlns:a16="http://schemas.microsoft.com/office/drawing/2014/main" id="{7AA80D42-B8A8-475B-ADBF-99719CE9FE5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p:nvSpPr>
          <p:cNvPr id="3082" name="Rectangle 195">
            <a:extLst>
              <a:ext uri="{FF2B5EF4-FFF2-40B4-BE49-F238E27FC236}">
                <a16:creationId xmlns:a16="http://schemas.microsoft.com/office/drawing/2014/main" id="{81B1BC20-CC70-4C30-B9BE-C23E121CA6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083" name="Picture 2">
            <a:extLst>
              <a:ext uri="{FF2B5EF4-FFF2-40B4-BE49-F238E27FC236}">
                <a16:creationId xmlns:a16="http://schemas.microsoft.com/office/drawing/2014/main" id="{BED7CCD5-D3A4-4162-9CC4-03DF5AB89D0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 y="-3747"/>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3084" name="Group 199">
            <a:extLst>
              <a:ext uri="{FF2B5EF4-FFF2-40B4-BE49-F238E27FC236}">
                <a16:creationId xmlns:a16="http://schemas.microsoft.com/office/drawing/2014/main" id="{D5E95061-A9DC-4C67-BCAF-F560690997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201" name="Rectangle 5">
              <a:extLst>
                <a:ext uri="{FF2B5EF4-FFF2-40B4-BE49-F238E27FC236}">
                  <a16:creationId xmlns:a16="http://schemas.microsoft.com/office/drawing/2014/main" id="{92D4D96C-8395-4198-90A3-2363570D4D39}"/>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02" name="Freeform 6">
              <a:extLst>
                <a:ext uri="{FF2B5EF4-FFF2-40B4-BE49-F238E27FC236}">
                  <a16:creationId xmlns:a16="http://schemas.microsoft.com/office/drawing/2014/main" id="{EF229BAE-A3AA-4095-A3F8-65181A713033}"/>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3" name="Freeform 7">
              <a:extLst>
                <a:ext uri="{FF2B5EF4-FFF2-40B4-BE49-F238E27FC236}">
                  <a16:creationId xmlns:a16="http://schemas.microsoft.com/office/drawing/2014/main" id="{C71621C3-B057-4E50-808A-EF718590D2C4}"/>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4" name="Rectangle 8">
              <a:extLst>
                <a:ext uri="{FF2B5EF4-FFF2-40B4-BE49-F238E27FC236}">
                  <a16:creationId xmlns:a16="http://schemas.microsoft.com/office/drawing/2014/main" id="{37D3BCDA-C38C-4B10-A653-0210E8597876}"/>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05" name="Freeform 9">
              <a:extLst>
                <a:ext uri="{FF2B5EF4-FFF2-40B4-BE49-F238E27FC236}">
                  <a16:creationId xmlns:a16="http://schemas.microsoft.com/office/drawing/2014/main" id="{CE4DC5B4-793A-4E8B-A3F7-53EB548F4522}"/>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6" name="Freeform 10">
              <a:extLst>
                <a:ext uri="{FF2B5EF4-FFF2-40B4-BE49-F238E27FC236}">
                  <a16:creationId xmlns:a16="http://schemas.microsoft.com/office/drawing/2014/main" id="{2664DA82-4469-42CC-93F4-662128EC65A3}"/>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7" name="Freeform 11">
              <a:extLst>
                <a:ext uri="{FF2B5EF4-FFF2-40B4-BE49-F238E27FC236}">
                  <a16:creationId xmlns:a16="http://schemas.microsoft.com/office/drawing/2014/main" id="{ED439A82-9407-4694-886D-7447BDFFD93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8" name="Freeform 12">
              <a:extLst>
                <a:ext uri="{FF2B5EF4-FFF2-40B4-BE49-F238E27FC236}">
                  <a16:creationId xmlns:a16="http://schemas.microsoft.com/office/drawing/2014/main" id="{C35292A7-2459-4132-8FE8-54BF071CCE22}"/>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9" name="Freeform 13">
              <a:extLst>
                <a:ext uri="{FF2B5EF4-FFF2-40B4-BE49-F238E27FC236}">
                  <a16:creationId xmlns:a16="http://schemas.microsoft.com/office/drawing/2014/main" id="{8A55D4A9-1B6E-409D-BF10-201C8A8292BE}"/>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0" name="Freeform 14">
              <a:extLst>
                <a:ext uri="{FF2B5EF4-FFF2-40B4-BE49-F238E27FC236}">
                  <a16:creationId xmlns:a16="http://schemas.microsoft.com/office/drawing/2014/main" id="{FDA8F85E-07E7-45C0-A165-6DB771A53D4C}"/>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1" name="Freeform 15">
              <a:extLst>
                <a:ext uri="{FF2B5EF4-FFF2-40B4-BE49-F238E27FC236}">
                  <a16:creationId xmlns:a16="http://schemas.microsoft.com/office/drawing/2014/main" id="{09508E73-6AA1-460C-97B9-8EF00855A567}"/>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2" name="Freeform 16">
              <a:extLst>
                <a:ext uri="{FF2B5EF4-FFF2-40B4-BE49-F238E27FC236}">
                  <a16:creationId xmlns:a16="http://schemas.microsoft.com/office/drawing/2014/main" id="{5913AD99-4A77-44C3-ACDF-8410765B76CB}"/>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3" name="Freeform 17">
              <a:extLst>
                <a:ext uri="{FF2B5EF4-FFF2-40B4-BE49-F238E27FC236}">
                  <a16:creationId xmlns:a16="http://schemas.microsoft.com/office/drawing/2014/main" id="{413BDF5F-2CC6-47A3-B422-38D6E292DCB3}"/>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4" name="Freeform 18">
              <a:extLst>
                <a:ext uri="{FF2B5EF4-FFF2-40B4-BE49-F238E27FC236}">
                  <a16:creationId xmlns:a16="http://schemas.microsoft.com/office/drawing/2014/main" id="{6F69599A-544F-4B1D-91C3-762B09CF78F7}"/>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5" name="Freeform 19">
              <a:extLst>
                <a:ext uri="{FF2B5EF4-FFF2-40B4-BE49-F238E27FC236}">
                  <a16:creationId xmlns:a16="http://schemas.microsoft.com/office/drawing/2014/main" id="{DFAE31B2-DF2A-4FD2-B98E-3657F825C96D}"/>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6" name="Freeform 20">
              <a:extLst>
                <a:ext uri="{FF2B5EF4-FFF2-40B4-BE49-F238E27FC236}">
                  <a16:creationId xmlns:a16="http://schemas.microsoft.com/office/drawing/2014/main" id="{9D7B120D-680C-4AC9-A263-A7DE0F5F1F7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7" name="Freeform 21">
              <a:extLst>
                <a:ext uri="{FF2B5EF4-FFF2-40B4-BE49-F238E27FC236}">
                  <a16:creationId xmlns:a16="http://schemas.microsoft.com/office/drawing/2014/main" id="{DC8A9F99-D409-4E13-8D58-6A34BE714D2F}"/>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8" name="Freeform 22">
              <a:extLst>
                <a:ext uri="{FF2B5EF4-FFF2-40B4-BE49-F238E27FC236}">
                  <a16:creationId xmlns:a16="http://schemas.microsoft.com/office/drawing/2014/main" id="{EB955E41-680C-44AA-B602-C1A69E951E2B}"/>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9" name="Freeform 23">
              <a:extLst>
                <a:ext uri="{FF2B5EF4-FFF2-40B4-BE49-F238E27FC236}">
                  <a16:creationId xmlns:a16="http://schemas.microsoft.com/office/drawing/2014/main" id="{332ED336-B831-4A24-9181-CC63707A4E13}"/>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0" name="Freeform 24">
              <a:extLst>
                <a:ext uri="{FF2B5EF4-FFF2-40B4-BE49-F238E27FC236}">
                  <a16:creationId xmlns:a16="http://schemas.microsoft.com/office/drawing/2014/main" id="{1A8B6B8C-5265-4AD1-9A67-B3CFFF4A9C3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1" name="Freeform 25">
              <a:extLst>
                <a:ext uri="{FF2B5EF4-FFF2-40B4-BE49-F238E27FC236}">
                  <a16:creationId xmlns:a16="http://schemas.microsoft.com/office/drawing/2014/main" id="{9E8ED6FD-8796-48CB-98ED-0E729E16BF0E}"/>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2" name="Freeform 26">
              <a:extLst>
                <a:ext uri="{FF2B5EF4-FFF2-40B4-BE49-F238E27FC236}">
                  <a16:creationId xmlns:a16="http://schemas.microsoft.com/office/drawing/2014/main" id="{DE668E67-2522-4B6B-A8BF-C3CD36F891D8}"/>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3" name="Freeform 27">
              <a:extLst>
                <a:ext uri="{FF2B5EF4-FFF2-40B4-BE49-F238E27FC236}">
                  <a16:creationId xmlns:a16="http://schemas.microsoft.com/office/drawing/2014/main" id="{B2474CAA-635F-43E4-AFFF-B24637DC6FCB}"/>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4" name="Freeform 28">
              <a:extLst>
                <a:ext uri="{FF2B5EF4-FFF2-40B4-BE49-F238E27FC236}">
                  <a16:creationId xmlns:a16="http://schemas.microsoft.com/office/drawing/2014/main" id="{1C1B778D-83CB-443C-B463-7EE26603E1DC}"/>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5" name="Freeform 29">
              <a:extLst>
                <a:ext uri="{FF2B5EF4-FFF2-40B4-BE49-F238E27FC236}">
                  <a16:creationId xmlns:a16="http://schemas.microsoft.com/office/drawing/2014/main" id="{654DEAB4-B194-4182-A7BE-E247F19AAE49}"/>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6" name="Freeform 30">
              <a:extLst>
                <a:ext uri="{FF2B5EF4-FFF2-40B4-BE49-F238E27FC236}">
                  <a16:creationId xmlns:a16="http://schemas.microsoft.com/office/drawing/2014/main" id="{D8E3CE4C-0C48-485B-8EA0-B036FCC3333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7" name="Freeform 31">
              <a:extLst>
                <a:ext uri="{FF2B5EF4-FFF2-40B4-BE49-F238E27FC236}">
                  <a16:creationId xmlns:a16="http://schemas.microsoft.com/office/drawing/2014/main" id="{7958BBBD-B721-4DA1-8764-D8188EB7067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8" name="Freeform 32">
              <a:extLst>
                <a:ext uri="{FF2B5EF4-FFF2-40B4-BE49-F238E27FC236}">
                  <a16:creationId xmlns:a16="http://schemas.microsoft.com/office/drawing/2014/main" id="{23180B75-7F19-41E5-A4C3-9096FF7D19E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9" name="Rectangle 33">
              <a:extLst>
                <a:ext uri="{FF2B5EF4-FFF2-40B4-BE49-F238E27FC236}">
                  <a16:creationId xmlns:a16="http://schemas.microsoft.com/office/drawing/2014/main" id="{57F706CF-8096-494C-A6E1-5BE7F62306F6}"/>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30" name="Freeform 34">
              <a:extLst>
                <a:ext uri="{FF2B5EF4-FFF2-40B4-BE49-F238E27FC236}">
                  <a16:creationId xmlns:a16="http://schemas.microsoft.com/office/drawing/2014/main" id="{8B4065A5-6701-492B-BE7F-9E00FE6156DA}"/>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1" name="Freeform 35">
              <a:extLst>
                <a:ext uri="{FF2B5EF4-FFF2-40B4-BE49-F238E27FC236}">
                  <a16:creationId xmlns:a16="http://schemas.microsoft.com/office/drawing/2014/main" id="{66E06571-DDD0-47CB-97CF-FF8432467344}"/>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2" name="Freeform 36">
              <a:extLst>
                <a:ext uri="{FF2B5EF4-FFF2-40B4-BE49-F238E27FC236}">
                  <a16:creationId xmlns:a16="http://schemas.microsoft.com/office/drawing/2014/main" id="{50F0D75F-DE36-46A5-8FEB-00CF9D01A5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3" name="Freeform 37">
              <a:extLst>
                <a:ext uri="{FF2B5EF4-FFF2-40B4-BE49-F238E27FC236}">
                  <a16:creationId xmlns:a16="http://schemas.microsoft.com/office/drawing/2014/main" id="{C7AF11B9-2298-41D7-9878-99E19E8274F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4" name="Freeform 38">
              <a:extLst>
                <a:ext uri="{FF2B5EF4-FFF2-40B4-BE49-F238E27FC236}">
                  <a16:creationId xmlns:a16="http://schemas.microsoft.com/office/drawing/2014/main" id="{7B43B683-4229-4623-A504-56FE6CCB55AB}"/>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5" name="Freeform 39">
              <a:extLst>
                <a:ext uri="{FF2B5EF4-FFF2-40B4-BE49-F238E27FC236}">
                  <a16:creationId xmlns:a16="http://schemas.microsoft.com/office/drawing/2014/main" id="{7B4CC276-9BB9-4394-A369-F7DB2BD8E8BB}"/>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6" name="Freeform 40">
              <a:extLst>
                <a:ext uri="{FF2B5EF4-FFF2-40B4-BE49-F238E27FC236}">
                  <a16:creationId xmlns:a16="http://schemas.microsoft.com/office/drawing/2014/main" id="{98010162-18EE-455C-AABD-0B715C2BBFD5}"/>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7" name="Freeform 41">
              <a:extLst>
                <a:ext uri="{FF2B5EF4-FFF2-40B4-BE49-F238E27FC236}">
                  <a16:creationId xmlns:a16="http://schemas.microsoft.com/office/drawing/2014/main" id="{5950D288-22B2-4286-B4FB-D6665C103E77}"/>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8" name="Freeform 42">
              <a:extLst>
                <a:ext uri="{FF2B5EF4-FFF2-40B4-BE49-F238E27FC236}">
                  <a16:creationId xmlns:a16="http://schemas.microsoft.com/office/drawing/2014/main" id="{E0A686CA-B0EF-4B0C-B69B-E715EA3E54E7}"/>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9" name="Freeform 43">
              <a:extLst>
                <a:ext uri="{FF2B5EF4-FFF2-40B4-BE49-F238E27FC236}">
                  <a16:creationId xmlns:a16="http://schemas.microsoft.com/office/drawing/2014/main" id="{75D61EE6-C405-433B-AEC8-6241D5472074}"/>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0" name="Freeform 44">
              <a:extLst>
                <a:ext uri="{FF2B5EF4-FFF2-40B4-BE49-F238E27FC236}">
                  <a16:creationId xmlns:a16="http://schemas.microsoft.com/office/drawing/2014/main" id="{4C718553-7221-4BFF-AFEE-64E166C6A82D}"/>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1" name="Rectangle 45">
              <a:extLst>
                <a:ext uri="{FF2B5EF4-FFF2-40B4-BE49-F238E27FC236}">
                  <a16:creationId xmlns:a16="http://schemas.microsoft.com/office/drawing/2014/main" id="{9F00A845-A7BB-4253-8C15-0FF3D05980E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42" name="Freeform 46">
              <a:extLst>
                <a:ext uri="{FF2B5EF4-FFF2-40B4-BE49-F238E27FC236}">
                  <a16:creationId xmlns:a16="http://schemas.microsoft.com/office/drawing/2014/main" id="{53476DBF-E7E4-46E9-AAF2-8810E14EEC7C}"/>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3" name="Freeform 47">
              <a:extLst>
                <a:ext uri="{FF2B5EF4-FFF2-40B4-BE49-F238E27FC236}">
                  <a16:creationId xmlns:a16="http://schemas.microsoft.com/office/drawing/2014/main" id="{4F608C86-9940-444C-B200-155DF4E02B67}"/>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4" name="Freeform 48">
              <a:extLst>
                <a:ext uri="{FF2B5EF4-FFF2-40B4-BE49-F238E27FC236}">
                  <a16:creationId xmlns:a16="http://schemas.microsoft.com/office/drawing/2014/main" id="{BB49A08B-2E6F-4B8C-8F61-6869B069BA97}"/>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5" name="Freeform 49">
              <a:extLst>
                <a:ext uri="{FF2B5EF4-FFF2-40B4-BE49-F238E27FC236}">
                  <a16:creationId xmlns:a16="http://schemas.microsoft.com/office/drawing/2014/main" id="{03A08195-C526-497F-89D0-566E91704B60}"/>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6" name="Freeform 50">
              <a:extLst>
                <a:ext uri="{FF2B5EF4-FFF2-40B4-BE49-F238E27FC236}">
                  <a16:creationId xmlns:a16="http://schemas.microsoft.com/office/drawing/2014/main" id="{235FDAAF-2063-40C9-BE1C-7E116C8A305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7" name="Freeform 51">
              <a:extLst>
                <a:ext uri="{FF2B5EF4-FFF2-40B4-BE49-F238E27FC236}">
                  <a16:creationId xmlns:a16="http://schemas.microsoft.com/office/drawing/2014/main" id="{2EAF15FA-570E-412B-992B-CAAB8338448D}"/>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8" name="Freeform 52">
              <a:extLst>
                <a:ext uri="{FF2B5EF4-FFF2-40B4-BE49-F238E27FC236}">
                  <a16:creationId xmlns:a16="http://schemas.microsoft.com/office/drawing/2014/main" id="{91FCA14D-FA3E-44C1-B8CB-8C8B7304862B}"/>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9" name="Freeform 53">
              <a:extLst>
                <a:ext uri="{FF2B5EF4-FFF2-40B4-BE49-F238E27FC236}">
                  <a16:creationId xmlns:a16="http://schemas.microsoft.com/office/drawing/2014/main" id="{A889215B-3708-4985-A1D7-42A99B3575CC}"/>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0" name="Freeform 54">
              <a:extLst>
                <a:ext uri="{FF2B5EF4-FFF2-40B4-BE49-F238E27FC236}">
                  <a16:creationId xmlns:a16="http://schemas.microsoft.com/office/drawing/2014/main" id="{5C58C66E-AFD4-4A37-9646-FF8A511A6C14}"/>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1" name="Freeform 55">
              <a:extLst>
                <a:ext uri="{FF2B5EF4-FFF2-40B4-BE49-F238E27FC236}">
                  <a16:creationId xmlns:a16="http://schemas.microsoft.com/office/drawing/2014/main" id="{F99DC7ED-E983-4ACA-B702-727C2A59399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2" name="Freeform 56">
              <a:extLst>
                <a:ext uri="{FF2B5EF4-FFF2-40B4-BE49-F238E27FC236}">
                  <a16:creationId xmlns:a16="http://schemas.microsoft.com/office/drawing/2014/main" id="{918FC910-5BDA-49AE-95A5-774012D2D606}"/>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3" name="Freeform 57">
              <a:extLst>
                <a:ext uri="{FF2B5EF4-FFF2-40B4-BE49-F238E27FC236}">
                  <a16:creationId xmlns:a16="http://schemas.microsoft.com/office/drawing/2014/main" id="{AA1E286C-EECB-46DC-9505-501CCDD8B86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4" name="Freeform 58">
              <a:extLst>
                <a:ext uri="{FF2B5EF4-FFF2-40B4-BE49-F238E27FC236}">
                  <a16:creationId xmlns:a16="http://schemas.microsoft.com/office/drawing/2014/main" id="{A838D816-F9F3-4AB2-92C6-1F986D0BC03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useBgFill="1">
        <p:nvSpPr>
          <p:cNvPr id="3085" name="Round Diagonal Corner Rectangle 6">
            <a:extLst>
              <a:ext uri="{FF2B5EF4-FFF2-40B4-BE49-F238E27FC236}">
                <a16:creationId xmlns:a16="http://schemas.microsoft.com/office/drawing/2014/main" id="{4683B8BC-85C4-41F2-9CD3-B074823B6B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30" y="639965"/>
            <a:ext cx="8159993"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2" descr="http://localhost:65366/img/group.png">
            <a:extLst>
              <a:ext uri="{FF2B5EF4-FFF2-40B4-BE49-F238E27FC236}">
                <a16:creationId xmlns:a16="http://schemas.microsoft.com/office/drawing/2014/main" id="{E8C2892B-17AA-4875-AC5F-21333CB99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623" y="951493"/>
            <a:ext cx="5337207" cy="29754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9034B7-7B96-46EB-BAA1-22CD0568D497}"/>
              </a:ext>
            </a:extLst>
          </p:cNvPr>
          <p:cNvSpPr>
            <a:spLocks noGrp="1"/>
          </p:cNvSpPr>
          <p:nvPr>
            <p:ph type="title"/>
          </p:nvPr>
        </p:nvSpPr>
        <p:spPr>
          <a:xfrm>
            <a:off x="1212924" y="4539573"/>
            <a:ext cx="6718151" cy="1182838"/>
          </a:xfrm>
        </p:spPr>
        <p:txBody>
          <a:bodyPr vert="horz" lIns="91440" tIns="45720" rIns="91440" bIns="45720" rtlCol="0" anchor="b">
            <a:normAutofit/>
          </a:bodyPr>
          <a:lstStyle/>
          <a:p>
            <a:pPr algn="ctr"/>
            <a:r>
              <a:rPr lang="en-US" sz="4800">
                <a:solidFill>
                  <a:srgbClr val="FFFFFF"/>
                </a:solidFill>
              </a:rPr>
              <a:t>Agrupar Datos</a:t>
            </a:r>
          </a:p>
        </p:txBody>
      </p:sp>
    </p:spTree>
    <p:extLst>
      <p:ext uri="{BB962C8B-B14F-4D97-AF65-F5344CB8AC3E}">
        <p14:creationId xmlns:p14="http://schemas.microsoft.com/office/powerpoint/2010/main" val="2045029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74" name="Picture 2">
            <a:extLst>
              <a:ext uri="{FF2B5EF4-FFF2-40B4-BE49-F238E27FC236}">
                <a16:creationId xmlns:a16="http://schemas.microsoft.com/office/drawing/2014/main" id="{50C065C3-0FE3-4452-B765-CB05BBB2A98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grpSp>
        <p:nvGrpSpPr>
          <p:cNvPr id="76" name="Group 75">
            <a:extLst>
              <a:ext uri="{FF2B5EF4-FFF2-40B4-BE49-F238E27FC236}">
                <a16:creationId xmlns:a16="http://schemas.microsoft.com/office/drawing/2014/main" id="{9795E515-5F57-431F-9A0D-3A0419DF757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7" name="Rectangle 5">
              <a:extLst>
                <a:ext uri="{FF2B5EF4-FFF2-40B4-BE49-F238E27FC236}">
                  <a16:creationId xmlns:a16="http://schemas.microsoft.com/office/drawing/2014/main" id="{D45BCBFE-0478-4767-BF2E-FC2C548BA62F}"/>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E903928F-F6DA-470C-81A0-CF7D9DE0341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9" name="Freeform 7">
              <a:extLst>
                <a:ext uri="{FF2B5EF4-FFF2-40B4-BE49-F238E27FC236}">
                  <a16:creationId xmlns:a16="http://schemas.microsoft.com/office/drawing/2014/main" id="{ADA095F6-E326-4450-A2D6-DB2BF989B877}"/>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0" name="Rectangle 8">
              <a:extLst>
                <a:ext uri="{FF2B5EF4-FFF2-40B4-BE49-F238E27FC236}">
                  <a16:creationId xmlns:a16="http://schemas.microsoft.com/office/drawing/2014/main" id="{6B067F9A-FDF2-49EC-B4FF-CD4B90F78923}"/>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81" name="Freeform 9">
              <a:extLst>
                <a:ext uri="{FF2B5EF4-FFF2-40B4-BE49-F238E27FC236}">
                  <a16:creationId xmlns:a16="http://schemas.microsoft.com/office/drawing/2014/main" id="{F1331213-D19D-49FC-8616-168A14565A88}"/>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2" name="Freeform 10">
              <a:extLst>
                <a:ext uri="{FF2B5EF4-FFF2-40B4-BE49-F238E27FC236}">
                  <a16:creationId xmlns:a16="http://schemas.microsoft.com/office/drawing/2014/main" id="{2ADFE242-96FC-4A14-8C59-90CD6DE1D9F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3" name="Freeform 11">
              <a:extLst>
                <a:ext uri="{FF2B5EF4-FFF2-40B4-BE49-F238E27FC236}">
                  <a16:creationId xmlns:a16="http://schemas.microsoft.com/office/drawing/2014/main" id="{6A97B7BC-40BD-494B-9C6B-AF3045559A3F}"/>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4" name="Freeform 12">
              <a:extLst>
                <a:ext uri="{FF2B5EF4-FFF2-40B4-BE49-F238E27FC236}">
                  <a16:creationId xmlns:a16="http://schemas.microsoft.com/office/drawing/2014/main" id="{3D7F35CF-F44C-491F-904D-A31ED832137B}"/>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5" name="Freeform 13">
              <a:extLst>
                <a:ext uri="{FF2B5EF4-FFF2-40B4-BE49-F238E27FC236}">
                  <a16:creationId xmlns:a16="http://schemas.microsoft.com/office/drawing/2014/main" id="{84D9BF7E-18C2-452C-B139-4ED58D7A03C3}"/>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6" name="Freeform 14">
              <a:extLst>
                <a:ext uri="{FF2B5EF4-FFF2-40B4-BE49-F238E27FC236}">
                  <a16:creationId xmlns:a16="http://schemas.microsoft.com/office/drawing/2014/main" id="{700A6223-AD38-426F-A6FE-7926CAEF31C4}"/>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7" name="Freeform 15">
              <a:extLst>
                <a:ext uri="{FF2B5EF4-FFF2-40B4-BE49-F238E27FC236}">
                  <a16:creationId xmlns:a16="http://schemas.microsoft.com/office/drawing/2014/main" id="{D172AA94-449F-45EB-94E6-67C186C32DDE}"/>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8" name="Freeform 16">
              <a:extLst>
                <a:ext uri="{FF2B5EF4-FFF2-40B4-BE49-F238E27FC236}">
                  <a16:creationId xmlns:a16="http://schemas.microsoft.com/office/drawing/2014/main" id="{A7D4F697-8937-4F4C-83C5-770B3FCB8286}"/>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9" name="Freeform 17">
              <a:extLst>
                <a:ext uri="{FF2B5EF4-FFF2-40B4-BE49-F238E27FC236}">
                  <a16:creationId xmlns:a16="http://schemas.microsoft.com/office/drawing/2014/main" id="{10AF1D59-5117-4D47-8414-4BB61F944BD2}"/>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0" name="Freeform 18">
              <a:extLst>
                <a:ext uri="{FF2B5EF4-FFF2-40B4-BE49-F238E27FC236}">
                  <a16:creationId xmlns:a16="http://schemas.microsoft.com/office/drawing/2014/main" id="{2387DC33-88B3-4718-8C94-41659EA33A94}"/>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1" name="Freeform 19">
              <a:extLst>
                <a:ext uri="{FF2B5EF4-FFF2-40B4-BE49-F238E27FC236}">
                  <a16:creationId xmlns:a16="http://schemas.microsoft.com/office/drawing/2014/main" id="{D4E7EC64-4763-4F04-B2E4-E400364D7288}"/>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2" name="Freeform 20">
              <a:extLst>
                <a:ext uri="{FF2B5EF4-FFF2-40B4-BE49-F238E27FC236}">
                  <a16:creationId xmlns:a16="http://schemas.microsoft.com/office/drawing/2014/main" id="{581717DF-9FD4-47CB-9579-E34DF7E8754F}"/>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3" name="Freeform 21">
              <a:extLst>
                <a:ext uri="{FF2B5EF4-FFF2-40B4-BE49-F238E27FC236}">
                  <a16:creationId xmlns:a16="http://schemas.microsoft.com/office/drawing/2014/main" id="{BCD8EF50-6E58-4B2D-90B6-AFF236A73BC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4" name="Freeform 22">
              <a:extLst>
                <a:ext uri="{FF2B5EF4-FFF2-40B4-BE49-F238E27FC236}">
                  <a16:creationId xmlns:a16="http://schemas.microsoft.com/office/drawing/2014/main" id="{6524A268-142A-4CBF-BB8B-DC1FCBC8F785}"/>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5" name="Freeform 23">
              <a:extLst>
                <a:ext uri="{FF2B5EF4-FFF2-40B4-BE49-F238E27FC236}">
                  <a16:creationId xmlns:a16="http://schemas.microsoft.com/office/drawing/2014/main" id="{56A0E6F3-B76B-4813-B44B-56CE11A8A0C4}"/>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6" name="Freeform 24">
              <a:extLst>
                <a:ext uri="{FF2B5EF4-FFF2-40B4-BE49-F238E27FC236}">
                  <a16:creationId xmlns:a16="http://schemas.microsoft.com/office/drawing/2014/main" id="{A74CED8D-B902-4B76-9CC8-30A09B2FA19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7" name="Freeform 25">
              <a:extLst>
                <a:ext uri="{FF2B5EF4-FFF2-40B4-BE49-F238E27FC236}">
                  <a16:creationId xmlns:a16="http://schemas.microsoft.com/office/drawing/2014/main" id="{ED007BD7-ED56-4566-B1FF-707160024A6E}"/>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8" name="Freeform 26">
              <a:extLst>
                <a:ext uri="{FF2B5EF4-FFF2-40B4-BE49-F238E27FC236}">
                  <a16:creationId xmlns:a16="http://schemas.microsoft.com/office/drawing/2014/main" id="{90AD48D2-5BC8-4C80-B126-B1A201242B8C}"/>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9" name="Freeform 27">
              <a:extLst>
                <a:ext uri="{FF2B5EF4-FFF2-40B4-BE49-F238E27FC236}">
                  <a16:creationId xmlns:a16="http://schemas.microsoft.com/office/drawing/2014/main" id="{BE14C82F-9F35-4D61-B758-7BCE32DECBF9}"/>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0" name="Freeform 28">
              <a:extLst>
                <a:ext uri="{FF2B5EF4-FFF2-40B4-BE49-F238E27FC236}">
                  <a16:creationId xmlns:a16="http://schemas.microsoft.com/office/drawing/2014/main" id="{6540CE06-9028-497A-AC64-CF0ED60A7452}"/>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1" name="Freeform 29">
              <a:extLst>
                <a:ext uri="{FF2B5EF4-FFF2-40B4-BE49-F238E27FC236}">
                  <a16:creationId xmlns:a16="http://schemas.microsoft.com/office/drawing/2014/main" id="{A4825B3B-52CD-4F08-BA02-6C2B0EFEDE92}"/>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2" name="Freeform 30">
              <a:extLst>
                <a:ext uri="{FF2B5EF4-FFF2-40B4-BE49-F238E27FC236}">
                  <a16:creationId xmlns:a16="http://schemas.microsoft.com/office/drawing/2014/main" id="{6877A5EF-B8B8-44D3-AA57-4BBF89206D34}"/>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3" name="Freeform 31">
              <a:extLst>
                <a:ext uri="{FF2B5EF4-FFF2-40B4-BE49-F238E27FC236}">
                  <a16:creationId xmlns:a16="http://schemas.microsoft.com/office/drawing/2014/main" id="{00BB365C-9180-4208-92CF-AB6A88848CF7}"/>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4" name="Freeform 32">
              <a:extLst>
                <a:ext uri="{FF2B5EF4-FFF2-40B4-BE49-F238E27FC236}">
                  <a16:creationId xmlns:a16="http://schemas.microsoft.com/office/drawing/2014/main" id="{8D1134D2-53A6-41D5-AC1A-5254A2FBD08A}"/>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5" name="Rectangle 33">
              <a:extLst>
                <a:ext uri="{FF2B5EF4-FFF2-40B4-BE49-F238E27FC236}">
                  <a16:creationId xmlns:a16="http://schemas.microsoft.com/office/drawing/2014/main" id="{24C7FA73-07CD-479A-9B9E-DAD4D3B2BF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06" name="Freeform 34">
              <a:extLst>
                <a:ext uri="{FF2B5EF4-FFF2-40B4-BE49-F238E27FC236}">
                  <a16:creationId xmlns:a16="http://schemas.microsoft.com/office/drawing/2014/main" id="{AB24DF92-B081-4701-B58D-913261A00D7D}"/>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7" name="Freeform 35">
              <a:extLst>
                <a:ext uri="{FF2B5EF4-FFF2-40B4-BE49-F238E27FC236}">
                  <a16:creationId xmlns:a16="http://schemas.microsoft.com/office/drawing/2014/main" id="{AB4DF275-6B82-4AA9-A7A9-138E631E30B7}"/>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8" name="Freeform 36">
              <a:extLst>
                <a:ext uri="{FF2B5EF4-FFF2-40B4-BE49-F238E27FC236}">
                  <a16:creationId xmlns:a16="http://schemas.microsoft.com/office/drawing/2014/main" id="{972A3812-16AD-453E-B1E6-9F39894F79AB}"/>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9" name="Freeform 37">
              <a:extLst>
                <a:ext uri="{FF2B5EF4-FFF2-40B4-BE49-F238E27FC236}">
                  <a16:creationId xmlns:a16="http://schemas.microsoft.com/office/drawing/2014/main" id="{8FB6759A-BAD8-4073-86A2-6DDD73DE2AF2}"/>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0" name="Freeform 38">
              <a:extLst>
                <a:ext uri="{FF2B5EF4-FFF2-40B4-BE49-F238E27FC236}">
                  <a16:creationId xmlns:a16="http://schemas.microsoft.com/office/drawing/2014/main" id="{9FCCB0F4-1178-47C1-9EE2-234EA715C16F}"/>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1" name="Freeform 39">
              <a:extLst>
                <a:ext uri="{FF2B5EF4-FFF2-40B4-BE49-F238E27FC236}">
                  <a16:creationId xmlns:a16="http://schemas.microsoft.com/office/drawing/2014/main" id="{CB01BF0B-7EB0-4C18-80BE-20D2EAC04865}"/>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2" name="Freeform 40">
              <a:extLst>
                <a:ext uri="{FF2B5EF4-FFF2-40B4-BE49-F238E27FC236}">
                  <a16:creationId xmlns:a16="http://schemas.microsoft.com/office/drawing/2014/main" id="{3266E9DA-C937-48E0-8F98-90A467760F12}"/>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3" name="Freeform 41">
              <a:extLst>
                <a:ext uri="{FF2B5EF4-FFF2-40B4-BE49-F238E27FC236}">
                  <a16:creationId xmlns:a16="http://schemas.microsoft.com/office/drawing/2014/main" id="{A8A9C00D-0425-4E68-A1DE-BCE5BD6BBDE5}"/>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4" name="Freeform 42">
              <a:extLst>
                <a:ext uri="{FF2B5EF4-FFF2-40B4-BE49-F238E27FC236}">
                  <a16:creationId xmlns:a16="http://schemas.microsoft.com/office/drawing/2014/main" id="{46230904-E744-4B55-84FF-826A6B737BF9}"/>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5" name="Freeform 43">
              <a:extLst>
                <a:ext uri="{FF2B5EF4-FFF2-40B4-BE49-F238E27FC236}">
                  <a16:creationId xmlns:a16="http://schemas.microsoft.com/office/drawing/2014/main" id="{D4291668-8AF0-4784-BC06-870768F53F4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6" name="Freeform 44">
              <a:extLst>
                <a:ext uri="{FF2B5EF4-FFF2-40B4-BE49-F238E27FC236}">
                  <a16:creationId xmlns:a16="http://schemas.microsoft.com/office/drawing/2014/main" id="{D917DCBD-774B-4AAF-92AE-D18289FFC4D5}"/>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7" name="Rectangle 45">
              <a:extLst>
                <a:ext uri="{FF2B5EF4-FFF2-40B4-BE49-F238E27FC236}">
                  <a16:creationId xmlns:a16="http://schemas.microsoft.com/office/drawing/2014/main" id="{9E50122E-0F19-4D65-9CB2-E22C3EA84AC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18" name="Freeform 46">
              <a:extLst>
                <a:ext uri="{FF2B5EF4-FFF2-40B4-BE49-F238E27FC236}">
                  <a16:creationId xmlns:a16="http://schemas.microsoft.com/office/drawing/2014/main" id="{BC28A765-6E8B-4352-BD0C-35474F70AC8E}"/>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9" name="Freeform 47">
              <a:extLst>
                <a:ext uri="{FF2B5EF4-FFF2-40B4-BE49-F238E27FC236}">
                  <a16:creationId xmlns:a16="http://schemas.microsoft.com/office/drawing/2014/main" id="{0AC30A17-F494-44EB-9817-1B8B255CE463}"/>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0" name="Freeform 48">
              <a:extLst>
                <a:ext uri="{FF2B5EF4-FFF2-40B4-BE49-F238E27FC236}">
                  <a16:creationId xmlns:a16="http://schemas.microsoft.com/office/drawing/2014/main" id="{6088D59F-32BD-4932-9C22-9AA0FCDA74AD}"/>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1" name="Freeform 49">
              <a:extLst>
                <a:ext uri="{FF2B5EF4-FFF2-40B4-BE49-F238E27FC236}">
                  <a16:creationId xmlns:a16="http://schemas.microsoft.com/office/drawing/2014/main" id="{B18BBE45-5F21-47FA-B291-AC802D71556A}"/>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2" name="Freeform 50">
              <a:extLst>
                <a:ext uri="{FF2B5EF4-FFF2-40B4-BE49-F238E27FC236}">
                  <a16:creationId xmlns:a16="http://schemas.microsoft.com/office/drawing/2014/main" id="{A1BD992D-1C4B-4E69-A627-A45D8958E0D3}"/>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3" name="Freeform 51">
              <a:extLst>
                <a:ext uri="{FF2B5EF4-FFF2-40B4-BE49-F238E27FC236}">
                  <a16:creationId xmlns:a16="http://schemas.microsoft.com/office/drawing/2014/main" id="{571C0498-7105-455E-8B0A-233F850F18E3}"/>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4" name="Freeform 52">
              <a:extLst>
                <a:ext uri="{FF2B5EF4-FFF2-40B4-BE49-F238E27FC236}">
                  <a16:creationId xmlns:a16="http://schemas.microsoft.com/office/drawing/2014/main" id="{F6FA78CC-C0B1-422F-B535-05580A9716A0}"/>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5" name="Freeform 53">
              <a:extLst>
                <a:ext uri="{FF2B5EF4-FFF2-40B4-BE49-F238E27FC236}">
                  <a16:creationId xmlns:a16="http://schemas.microsoft.com/office/drawing/2014/main" id="{49A1BACF-EE5E-46F8-8968-D4CF18BC0112}"/>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6" name="Freeform 54">
              <a:extLst>
                <a:ext uri="{FF2B5EF4-FFF2-40B4-BE49-F238E27FC236}">
                  <a16:creationId xmlns:a16="http://schemas.microsoft.com/office/drawing/2014/main" id="{0AF8DFAF-8AF7-453E-AED7-89E59FBD7DB5}"/>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7" name="Freeform 55">
              <a:extLst>
                <a:ext uri="{FF2B5EF4-FFF2-40B4-BE49-F238E27FC236}">
                  <a16:creationId xmlns:a16="http://schemas.microsoft.com/office/drawing/2014/main" id="{F8C26D97-8DA4-4556-92E4-2AE66B365B9C}"/>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8" name="Freeform 56">
              <a:extLst>
                <a:ext uri="{FF2B5EF4-FFF2-40B4-BE49-F238E27FC236}">
                  <a16:creationId xmlns:a16="http://schemas.microsoft.com/office/drawing/2014/main" id="{EEF9D855-A8A7-44CC-919C-BEA327F2542B}"/>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9" name="Freeform 57">
              <a:extLst>
                <a:ext uri="{FF2B5EF4-FFF2-40B4-BE49-F238E27FC236}">
                  <a16:creationId xmlns:a16="http://schemas.microsoft.com/office/drawing/2014/main" id="{11F0B045-803C-4067-A182-066EEB2C4F9C}"/>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30" name="Freeform 58">
              <a:extLst>
                <a:ext uri="{FF2B5EF4-FFF2-40B4-BE49-F238E27FC236}">
                  <a16:creationId xmlns:a16="http://schemas.microsoft.com/office/drawing/2014/main" id="{3C1FCACB-EFEF-4B54-99A6-E327A637C25B}"/>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sp>
        <p:nvSpPr>
          <p:cNvPr id="132" name="Round Diagonal Corner Rectangle 6">
            <a:extLst>
              <a:ext uri="{FF2B5EF4-FFF2-40B4-BE49-F238E27FC236}">
                <a16:creationId xmlns:a16="http://schemas.microsoft.com/office/drawing/2014/main" id="{C1C3FA74-6158-4157-A8F0-8CAE5091FF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30" y="639965"/>
            <a:ext cx="8159993"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2" descr="http://localhost:65366/img/ordenado.png">
            <a:extLst>
              <a:ext uri="{FF2B5EF4-FFF2-40B4-BE49-F238E27FC236}">
                <a16:creationId xmlns:a16="http://schemas.microsoft.com/office/drawing/2014/main" id="{6981A70D-3705-4D9A-99B1-DBA40EB24B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5601" b="1"/>
          <a:stretch/>
        </p:blipFill>
        <p:spPr bwMode="auto">
          <a:xfrm>
            <a:off x="730226" y="951493"/>
            <a:ext cx="7700002" cy="29754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EF01B4-F258-4146-9B69-58E1F4373B17}"/>
              </a:ext>
            </a:extLst>
          </p:cNvPr>
          <p:cNvSpPr>
            <a:spLocks noGrp="1"/>
          </p:cNvSpPr>
          <p:nvPr>
            <p:ph type="title"/>
          </p:nvPr>
        </p:nvSpPr>
        <p:spPr>
          <a:xfrm>
            <a:off x="1212924" y="4539573"/>
            <a:ext cx="6718151" cy="1182838"/>
          </a:xfrm>
        </p:spPr>
        <p:txBody>
          <a:bodyPr vert="horz" lIns="91440" tIns="45720" rIns="91440" bIns="45720" rtlCol="0" anchor="b">
            <a:normAutofit/>
          </a:bodyPr>
          <a:lstStyle/>
          <a:p>
            <a:pPr algn="ctr"/>
            <a:r>
              <a:rPr lang="en-US" sz="4800"/>
              <a:t>Ordenar datos</a:t>
            </a:r>
          </a:p>
        </p:txBody>
      </p:sp>
    </p:spTree>
    <p:extLst>
      <p:ext uri="{BB962C8B-B14F-4D97-AF65-F5344CB8AC3E}">
        <p14:creationId xmlns:p14="http://schemas.microsoft.com/office/powerpoint/2010/main" val="334394661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2">
            <a:extLst>
              <a:ext uri="{FF2B5EF4-FFF2-40B4-BE49-F238E27FC236}">
                <a16:creationId xmlns:a16="http://schemas.microsoft.com/office/drawing/2014/main" id="{678E285C-BE9E-45B7-A3EE-B9792DAE99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AB86F577-8905-4B21-8AF3-C1BB3433775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7" name="Rectangle 5">
              <a:extLst>
                <a:ext uri="{FF2B5EF4-FFF2-40B4-BE49-F238E27FC236}">
                  <a16:creationId xmlns:a16="http://schemas.microsoft.com/office/drawing/2014/main" id="{D2F1CFF3-A579-4D24-B5F9-1C71BA6FE5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57601B50-7EB1-43FA-8360-4297BCD7632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60BD8B7A-CD01-4638-A2C9-299AC68B9B98}"/>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0" name="Rectangle 8">
              <a:extLst>
                <a:ext uri="{FF2B5EF4-FFF2-40B4-BE49-F238E27FC236}">
                  <a16:creationId xmlns:a16="http://schemas.microsoft.com/office/drawing/2014/main" id="{095B58F9-6C29-48BE-9DA6-38550805212F}"/>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81" name="Freeform 9">
              <a:extLst>
                <a:ext uri="{FF2B5EF4-FFF2-40B4-BE49-F238E27FC236}">
                  <a16:creationId xmlns:a16="http://schemas.microsoft.com/office/drawing/2014/main" id="{0C84674F-2E8A-4B70-B801-00722CDD5816}"/>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34F320BB-D6A9-45FE-8556-498B763B1E6F}"/>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5493D54A-532A-46ED-AF63-A0A54818EF83}"/>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EAF2EDFA-9C0B-44E2-B4BB-312B58BCA8ED}"/>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A3641113-CE35-42A4-B605-41BC06BF4F0A}"/>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DA2E5B2C-BAC4-4440-9B7E-F38783197AB7}"/>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D8A506DF-2E53-42C9-94BE-B98E32E05782}"/>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8" name="Freeform 16">
              <a:extLst>
                <a:ext uri="{FF2B5EF4-FFF2-40B4-BE49-F238E27FC236}">
                  <a16:creationId xmlns:a16="http://schemas.microsoft.com/office/drawing/2014/main" id="{12934FF8-5F70-40BF-BBB6-5EB941FB9BDF}"/>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9" name="Freeform 17">
              <a:extLst>
                <a:ext uri="{FF2B5EF4-FFF2-40B4-BE49-F238E27FC236}">
                  <a16:creationId xmlns:a16="http://schemas.microsoft.com/office/drawing/2014/main" id="{8EB3FB08-D01D-4E24-BE40-C16269DF6247}"/>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D24E50D7-2753-4169-AD51-C106DA1B7A25}"/>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DF94B7E0-D9B6-4096-94D0-18D3AC0EF61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EBC05ADE-BBA2-4387-B005-3196E2E1982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3" name="Freeform 21">
              <a:extLst>
                <a:ext uri="{FF2B5EF4-FFF2-40B4-BE49-F238E27FC236}">
                  <a16:creationId xmlns:a16="http://schemas.microsoft.com/office/drawing/2014/main" id="{BBED1CEE-14D2-442F-AB08-401ABE3EFBD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4" name="Freeform 22">
              <a:extLst>
                <a:ext uri="{FF2B5EF4-FFF2-40B4-BE49-F238E27FC236}">
                  <a16:creationId xmlns:a16="http://schemas.microsoft.com/office/drawing/2014/main" id="{4F6574C0-78E8-49EA-84BC-EE9D55707F2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65BCDB0B-615E-4CA1-AFD5-6B121CB7CEB6}"/>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40627863-B7FC-44D1-9E53-E728FFF675A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52FD6F8C-3AF1-487E-91F4-6E55146F1F26}"/>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50323CF3-93CB-4E03-95C0-B180BB87A86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EB47D82F-CF1B-47E6-9FA2-F3A9C5F945B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0606708F-F2D4-4678-8ED2-39041BC64D7D}"/>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D7EB95B4-15E4-433D-B36F-21FF341AD9A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500A541B-4C75-497C-A489-097ED29964FE}"/>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5789326F-12A4-48B8-B0ED-A6A2AE0C277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4" name="Freeform 32">
              <a:extLst>
                <a:ext uri="{FF2B5EF4-FFF2-40B4-BE49-F238E27FC236}">
                  <a16:creationId xmlns:a16="http://schemas.microsoft.com/office/drawing/2014/main" id="{25FA672E-2B65-477F-AA75-6261CE652F25}"/>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5" name="Rectangle 33">
              <a:extLst>
                <a:ext uri="{FF2B5EF4-FFF2-40B4-BE49-F238E27FC236}">
                  <a16:creationId xmlns:a16="http://schemas.microsoft.com/office/drawing/2014/main" id="{BB09AF8D-E68B-499C-B9F5-2F365813D3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06" name="Freeform 34">
              <a:extLst>
                <a:ext uri="{FF2B5EF4-FFF2-40B4-BE49-F238E27FC236}">
                  <a16:creationId xmlns:a16="http://schemas.microsoft.com/office/drawing/2014/main" id="{7991AEAD-B5F3-47BA-9F1B-86C16A84AD3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7" name="Freeform 35">
              <a:extLst>
                <a:ext uri="{FF2B5EF4-FFF2-40B4-BE49-F238E27FC236}">
                  <a16:creationId xmlns:a16="http://schemas.microsoft.com/office/drawing/2014/main" id="{19A85F58-4C3A-4388-B55C-2329EEAECF0E}"/>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8" name="Freeform 36">
              <a:extLst>
                <a:ext uri="{FF2B5EF4-FFF2-40B4-BE49-F238E27FC236}">
                  <a16:creationId xmlns:a16="http://schemas.microsoft.com/office/drawing/2014/main" id="{05652F38-94D9-41B7-A699-7E8F0C78D8C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9" name="Freeform 37">
              <a:extLst>
                <a:ext uri="{FF2B5EF4-FFF2-40B4-BE49-F238E27FC236}">
                  <a16:creationId xmlns:a16="http://schemas.microsoft.com/office/drawing/2014/main" id="{3C043852-C250-4518-BB89-C91A349171D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0" name="Freeform 38">
              <a:extLst>
                <a:ext uri="{FF2B5EF4-FFF2-40B4-BE49-F238E27FC236}">
                  <a16:creationId xmlns:a16="http://schemas.microsoft.com/office/drawing/2014/main" id="{0CAB9A07-ECF2-416C-8528-F75DACB13822}"/>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1" name="Freeform 39">
              <a:extLst>
                <a:ext uri="{FF2B5EF4-FFF2-40B4-BE49-F238E27FC236}">
                  <a16:creationId xmlns:a16="http://schemas.microsoft.com/office/drawing/2014/main" id="{904A314C-A829-4AA6-92E2-529BCCF95C9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2" name="Freeform 40">
              <a:extLst>
                <a:ext uri="{FF2B5EF4-FFF2-40B4-BE49-F238E27FC236}">
                  <a16:creationId xmlns:a16="http://schemas.microsoft.com/office/drawing/2014/main" id="{244EE6BA-4569-43ED-9E2E-1FB66201B7EB}"/>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3" name="Freeform 41">
              <a:extLst>
                <a:ext uri="{FF2B5EF4-FFF2-40B4-BE49-F238E27FC236}">
                  <a16:creationId xmlns:a16="http://schemas.microsoft.com/office/drawing/2014/main" id="{BEB8252E-FB2A-4BB5-BEC6-CA10FF6F7CAA}"/>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4" name="Freeform 42">
              <a:extLst>
                <a:ext uri="{FF2B5EF4-FFF2-40B4-BE49-F238E27FC236}">
                  <a16:creationId xmlns:a16="http://schemas.microsoft.com/office/drawing/2014/main" id="{91414711-C3A4-4E96-854A-DDDEB2F2E3E8}"/>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5" name="Freeform 43">
              <a:extLst>
                <a:ext uri="{FF2B5EF4-FFF2-40B4-BE49-F238E27FC236}">
                  <a16:creationId xmlns:a16="http://schemas.microsoft.com/office/drawing/2014/main" id="{86815BA8-3055-4B42-98C3-4202FD92E0D0}"/>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6" name="Freeform 44">
              <a:extLst>
                <a:ext uri="{FF2B5EF4-FFF2-40B4-BE49-F238E27FC236}">
                  <a16:creationId xmlns:a16="http://schemas.microsoft.com/office/drawing/2014/main" id="{44457813-E991-44AE-9A83-B7488D1F362B}"/>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7" name="Rectangle 45">
              <a:extLst>
                <a:ext uri="{FF2B5EF4-FFF2-40B4-BE49-F238E27FC236}">
                  <a16:creationId xmlns:a16="http://schemas.microsoft.com/office/drawing/2014/main" id="{8CE1CF47-A73F-4560-8835-AE1DC51E5CAE}"/>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18" name="Freeform 46">
              <a:extLst>
                <a:ext uri="{FF2B5EF4-FFF2-40B4-BE49-F238E27FC236}">
                  <a16:creationId xmlns:a16="http://schemas.microsoft.com/office/drawing/2014/main" id="{C2A935E4-AACC-4CB9-995E-D28617887316}"/>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9" name="Freeform 47">
              <a:extLst>
                <a:ext uri="{FF2B5EF4-FFF2-40B4-BE49-F238E27FC236}">
                  <a16:creationId xmlns:a16="http://schemas.microsoft.com/office/drawing/2014/main" id="{93B5B778-8ACB-4004-932D-BD95997BAEFF}"/>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0" name="Freeform 48">
              <a:extLst>
                <a:ext uri="{FF2B5EF4-FFF2-40B4-BE49-F238E27FC236}">
                  <a16:creationId xmlns:a16="http://schemas.microsoft.com/office/drawing/2014/main" id="{1434AF34-0919-40AD-84B1-446D4FF2D6D3}"/>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1" name="Freeform 49">
              <a:extLst>
                <a:ext uri="{FF2B5EF4-FFF2-40B4-BE49-F238E27FC236}">
                  <a16:creationId xmlns:a16="http://schemas.microsoft.com/office/drawing/2014/main" id="{29546CF3-6DDD-4073-AB7F-C6E722257AAC}"/>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2" name="Freeform 50">
              <a:extLst>
                <a:ext uri="{FF2B5EF4-FFF2-40B4-BE49-F238E27FC236}">
                  <a16:creationId xmlns:a16="http://schemas.microsoft.com/office/drawing/2014/main" id="{289D46AB-128A-477F-B6C9-F40F115D6CE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3" name="Freeform 51">
              <a:extLst>
                <a:ext uri="{FF2B5EF4-FFF2-40B4-BE49-F238E27FC236}">
                  <a16:creationId xmlns:a16="http://schemas.microsoft.com/office/drawing/2014/main" id="{A7DA7E67-3368-44AD-AACD-EB64AE34870B}"/>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4" name="Freeform 52">
              <a:extLst>
                <a:ext uri="{FF2B5EF4-FFF2-40B4-BE49-F238E27FC236}">
                  <a16:creationId xmlns:a16="http://schemas.microsoft.com/office/drawing/2014/main" id="{78BB1152-AB85-4AD8-BBA1-07CEA1F50817}"/>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5" name="Freeform 53">
              <a:extLst>
                <a:ext uri="{FF2B5EF4-FFF2-40B4-BE49-F238E27FC236}">
                  <a16:creationId xmlns:a16="http://schemas.microsoft.com/office/drawing/2014/main" id="{A982E7F2-DD68-4093-B9C5-3E42B475AB44}"/>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6" name="Freeform 54">
              <a:extLst>
                <a:ext uri="{FF2B5EF4-FFF2-40B4-BE49-F238E27FC236}">
                  <a16:creationId xmlns:a16="http://schemas.microsoft.com/office/drawing/2014/main" id="{A682E224-4CD6-420B-897A-B23D50B82EDA}"/>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7" name="Freeform 55">
              <a:extLst>
                <a:ext uri="{FF2B5EF4-FFF2-40B4-BE49-F238E27FC236}">
                  <a16:creationId xmlns:a16="http://schemas.microsoft.com/office/drawing/2014/main" id="{31B90F10-06CD-480E-8D35-6E0FFFB8945B}"/>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8" name="Freeform 56">
              <a:extLst>
                <a:ext uri="{FF2B5EF4-FFF2-40B4-BE49-F238E27FC236}">
                  <a16:creationId xmlns:a16="http://schemas.microsoft.com/office/drawing/2014/main" id="{7BC977DB-69B0-4D8D-B77C-E1127EC41724}"/>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9" name="Freeform 57">
              <a:extLst>
                <a:ext uri="{FF2B5EF4-FFF2-40B4-BE49-F238E27FC236}">
                  <a16:creationId xmlns:a16="http://schemas.microsoft.com/office/drawing/2014/main" id="{24127454-3FCB-41D6-ACFB-81D7E05A7925}"/>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0" name="Freeform 58">
              <a:extLst>
                <a:ext uri="{FF2B5EF4-FFF2-40B4-BE49-F238E27FC236}">
                  <a16:creationId xmlns:a16="http://schemas.microsoft.com/office/drawing/2014/main" id="{7AA80D42-B8A8-475B-ADBF-99719CE9FE5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p:nvSpPr>
          <p:cNvPr id="132" name="Rectangle 131">
            <a:extLst>
              <a:ext uri="{FF2B5EF4-FFF2-40B4-BE49-F238E27FC236}">
                <a16:creationId xmlns:a16="http://schemas.microsoft.com/office/drawing/2014/main" id="{81B1BC20-CC70-4C30-B9BE-C23E121CA6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4" name="Picture 2">
            <a:extLst>
              <a:ext uri="{FF2B5EF4-FFF2-40B4-BE49-F238E27FC236}">
                <a16:creationId xmlns:a16="http://schemas.microsoft.com/office/drawing/2014/main" id="{BED7CCD5-D3A4-4162-9CC4-03DF5AB89D0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 y="-3747"/>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136" name="Group 135">
            <a:extLst>
              <a:ext uri="{FF2B5EF4-FFF2-40B4-BE49-F238E27FC236}">
                <a16:creationId xmlns:a16="http://schemas.microsoft.com/office/drawing/2014/main" id="{D5E95061-A9DC-4C67-BCAF-F560690997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37" name="Rectangle 5">
              <a:extLst>
                <a:ext uri="{FF2B5EF4-FFF2-40B4-BE49-F238E27FC236}">
                  <a16:creationId xmlns:a16="http://schemas.microsoft.com/office/drawing/2014/main" id="{92D4D96C-8395-4198-90A3-2363570D4D39}"/>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38" name="Freeform 6">
              <a:extLst>
                <a:ext uri="{FF2B5EF4-FFF2-40B4-BE49-F238E27FC236}">
                  <a16:creationId xmlns:a16="http://schemas.microsoft.com/office/drawing/2014/main" id="{EF229BAE-A3AA-4095-A3F8-65181A713033}"/>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9" name="Freeform 7">
              <a:extLst>
                <a:ext uri="{FF2B5EF4-FFF2-40B4-BE49-F238E27FC236}">
                  <a16:creationId xmlns:a16="http://schemas.microsoft.com/office/drawing/2014/main" id="{C71621C3-B057-4E50-808A-EF718590D2C4}"/>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0" name="Rectangle 8">
              <a:extLst>
                <a:ext uri="{FF2B5EF4-FFF2-40B4-BE49-F238E27FC236}">
                  <a16:creationId xmlns:a16="http://schemas.microsoft.com/office/drawing/2014/main" id="{37D3BCDA-C38C-4B10-A653-0210E8597876}"/>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41" name="Freeform 9">
              <a:extLst>
                <a:ext uri="{FF2B5EF4-FFF2-40B4-BE49-F238E27FC236}">
                  <a16:creationId xmlns:a16="http://schemas.microsoft.com/office/drawing/2014/main" id="{CE4DC5B4-793A-4E8B-A3F7-53EB548F4522}"/>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2" name="Freeform 10">
              <a:extLst>
                <a:ext uri="{FF2B5EF4-FFF2-40B4-BE49-F238E27FC236}">
                  <a16:creationId xmlns:a16="http://schemas.microsoft.com/office/drawing/2014/main" id="{2664DA82-4469-42CC-93F4-662128EC65A3}"/>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3" name="Freeform 11">
              <a:extLst>
                <a:ext uri="{FF2B5EF4-FFF2-40B4-BE49-F238E27FC236}">
                  <a16:creationId xmlns:a16="http://schemas.microsoft.com/office/drawing/2014/main" id="{ED439A82-9407-4694-886D-7447BDFFD93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4" name="Freeform 12">
              <a:extLst>
                <a:ext uri="{FF2B5EF4-FFF2-40B4-BE49-F238E27FC236}">
                  <a16:creationId xmlns:a16="http://schemas.microsoft.com/office/drawing/2014/main" id="{C35292A7-2459-4132-8FE8-54BF071CCE22}"/>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5" name="Freeform 13">
              <a:extLst>
                <a:ext uri="{FF2B5EF4-FFF2-40B4-BE49-F238E27FC236}">
                  <a16:creationId xmlns:a16="http://schemas.microsoft.com/office/drawing/2014/main" id="{8A55D4A9-1B6E-409D-BF10-201C8A8292BE}"/>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6" name="Freeform 14">
              <a:extLst>
                <a:ext uri="{FF2B5EF4-FFF2-40B4-BE49-F238E27FC236}">
                  <a16:creationId xmlns:a16="http://schemas.microsoft.com/office/drawing/2014/main" id="{FDA8F85E-07E7-45C0-A165-6DB771A53D4C}"/>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7" name="Freeform 15">
              <a:extLst>
                <a:ext uri="{FF2B5EF4-FFF2-40B4-BE49-F238E27FC236}">
                  <a16:creationId xmlns:a16="http://schemas.microsoft.com/office/drawing/2014/main" id="{09508E73-6AA1-460C-97B9-8EF00855A567}"/>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8" name="Freeform 16">
              <a:extLst>
                <a:ext uri="{FF2B5EF4-FFF2-40B4-BE49-F238E27FC236}">
                  <a16:creationId xmlns:a16="http://schemas.microsoft.com/office/drawing/2014/main" id="{5913AD99-4A77-44C3-ACDF-8410765B76CB}"/>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9" name="Freeform 17">
              <a:extLst>
                <a:ext uri="{FF2B5EF4-FFF2-40B4-BE49-F238E27FC236}">
                  <a16:creationId xmlns:a16="http://schemas.microsoft.com/office/drawing/2014/main" id="{413BDF5F-2CC6-47A3-B422-38D6E292DCB3}"/>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0" name="Freeform 18">
              <a:extLst>
                <a:ext uri="{FF2B5EF4-FFF2-40B4-BE49-F238E27FC236}">
                  <a16:creationId xmlns:a16="http://schemas.microsoft.com/office/drawing/2014/main" id="{6F69599A-544F-4B1D-91C3-762B09CF78F7}"/>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1" name="Freeform 19">
              <a:extLst>
                <a:ext uri="{FF2B5EF4-FFF2-40B4-BE49-F238E27FC236}">
                  <a16:creationId xmlns:a16="http://schemas.microsoft.com/office/drawing/2014/main" id="{DFAE31B2-DF2A-4FD2-B98E-3657F825C96D}"/>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2" name="Freeform 20">
              <a:extLst>
                <a:ext uri="{FF2B5EF4-FFF2-40B4-BE49-F238E27FC236}">
                  <a16:creationId xmlns:a16="http://schemas.microsoft.com/office/drawing/2014/main" id="{9D7B120D-680C-4AC9-A263-A7DE0F5F1F7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3" name="Freeform 21">
              <a:extLst>
                <a:ext uri="{FF2B5EF4-FFF2-40B4-BE49-F238E27FC236}">
                  <a16:creationId xmlns:a16="http://schemas.microsoft.com/office/drawing/2014/main" id="{DC8A9F99-D409-4E13-8D58-6A34BE714D2F}"/>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4" name="Freeform 22">
              <a:extLst>
                <a:ext uri="{FF2B5EF4-FFF2-40B4-BE49-F238E27FC236}">
                  <a16:creationId xmlns:a16="http://schemas.microsoft.com/office/drawing/2014/main" id="{EB955E41-680C-44AA-B602-C1A69E951E2B}"/>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5" name="Freeform 23">
              <a:extLst>
                <a:ext uri="{FF2B5EF4-FFF2-40B4-BE49-F238E27FC236}">
                  <a16:creationId xmlns:a16="http://schemas.microsoft.com/office/drawing/2014/main" id="{332ED336-B831-4A24-9181-CC63707A4E13}"/>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6" name="Freeform 24">
              <a:extLst>
                <a:ext uri="{FF2B5EF4-FFF2-40B4-BE49-F238E27FC236}">
                  <a16:creationId xmlns:a16="http://schemas.microsoft.com/office/drawing/2014/main" id="{1A8B6B8C-5265-4AD1-9A67-B3CFFF4A9C3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7" name="Freeform 25">
              <a:extLst>
                <a:ext uri="{FF2B5EF4-FFF2-40B4-BE49-F238E27FC236}">
                  <a16:creationId xmlns:a16="http://schemas.microsoft.com/office/drawing/2014/main" id="{9E8ED6FD-8796-48CB-98ED-0E729E16BF0E}"/>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8" name="Freeform 26">
              <a:extLst>
                <a:ext uri="{FF2B5EF4-FFF2-40B4-BE49-F238E27FC236}">
                  <a16:creationId xmlns:a16="http://schemas.microsoft.com/office/drawing/2014/main" id="{DE668E67-2522-4B6B-A8BF-C3CD36F891D8}"/>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9" name="Freeform 27">
              <a:extLst>
                <a:ext uri="{FF2B5EF4-FFF2-40B4-BE49-F238E27FC236}">
                  <a16:creationId xmlns:a16="http://schemas.microsoft.com/office/drawing/2014/main" id="{B2474CAA-635F-43E4-AFFF-B24637DC6FCB}"/>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0" name="Freeform 28">
              <a:extLst>
                <a:ext uri="{FF2B5EF4-FFF2-40B4-BE49-F238E27FC236}">
                  <a16:creationId xmlns:a16="http://schemas.microsoft.com/office/drawing/2014/main" id="{1C1B778D-83CB-443C-B463-7EE26603E1DC}"/>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1" name="Freeform 29">
              <a:extLst>
                <a:ext uri="{FF2B5EF4-FFF2-40B4-BE49-F238E27FC236}">
                  <a16:creationId xmlns:a16="http://schemas.microsoft.com/office/drawing/2014/main" id="{654DEAB4-B194-4182-A7BE-E247F19AAE49}"/>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2" name="Freeform 30">
              <a:extLst>
                <a:ext uri="{FF2B5EF4-FFF2-40B4-BE49-F238E27FC236}">
                  <a16:creationId xmlns:a16="http://schemas.microsoft.com/office/drawing/2014/main" id="{D8E3CE4C-0C48-485B-8EA0-B036FCC3333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3" name="Freeform 31">
              <a:extLst>
                <a:ext uri="{FF2B5EF4-FFF2-40B4-BE49-F238E27FC236}">
                  <a16:creationId xmlns:a16="http://schemas.microsoft.com/office/drawing/2014/main" id="{7958BBBD-B721-4DA1-8764-D8188EB7067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4" name="Freeform 32">
              <a:extLst>
                <a:ext uri="{FF2B5EF4-FFF2-40B4-BE49-F238E27FC236}">
                  <a16:creationId xmlns:a16="http://schemas.microsoft.com/office/drawing/2014/main" id="{23180B75-7F19-41E5-A4C3-9096FF7D19E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5" name="Rectangle 33">
              <a:extLst>
                <a:ext uri="{FF2B5EF4-FFF2-40B4-BE49-F238E27FC236}">
                  <a16:creationId xmlns:a16="http://schemas.microsoft.com/office/drawing/2014/main" id="{57F706CF-8096-494C-A6E1-5BE7F62306F6}"/>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66" name="Freeform 34">
              <a:extLst>
                <a:ext uri="{FF2B5EF4-FFF2-40B4-BE49-F238E27FC236}">
                  <a16:creationId xmlns:a16="http://schemas.microsoft.com/office/drawing/2014/main" id="{8B4065A5-6701-492B-BE7F-9E00FE6156DA}"/>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7" name="Freeform 35">
              <a:extLst>
                <a:ext uri="{FF2B5EF4-FFF2-40B4-BE49-F238E27FC236}">
                  <a16:creationId xmlns:a16="http://schemas.microsoft.com/office/drawing/2014/main" id="{66E06571-DDD0-47CB-97CF-FF8432467344}"/>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8" name="Freeform 36">
              <a:extLst>
                <a:ext uri="{FF2B5EF4-FFF2-40B4-BE49-F238E27FC236}">
                  <a16:creationId xmlns:a16="http://schemas.microsoft.com/office/drawing/2014/main" id="{50F0D75F-DE36-46A5-8FEB-00CF9D01A5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9" name="Freeform 37">
              <a:extLst>
                <a:ext uri="{FF2B5EF4-FFF2-40B4-BE49-F238E27FC236}">
                  <a16:creationId xmlns:a16="http://schemas.microsoft.com/office/drawing/2014/main" id="{C7AF11B9-2298-41D7-9878-99E19E8274F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0" name="Freeform 38">
              <a:extLst>
                <a:ext uri="{FF2B5EF4-FFF2-40B4-BE49-F238E27FC236}">
                  <a16:creationId xmlns:a16="http://schemas.microsoft.com/office/drawing/2014/main" id="{7B43B683-4229-4623-A504-56FE6CCB55AB}"/>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1" name="Freeform 39">
              <a:extLst>
                <a:ext uri="{FF2B5EF4-FFF2-40B4-BE49-F238E27FC236}">
                  <a16:creationId xmlns:a16="http://schemas.microsoft.com/office/drawing/2014/main" id="{7B4CC276-9BB9-4394-A369-F7DB2BD8E8BB}"/>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2" name="Freeform 40">
              <a:extLst>
                <a:ext uri="{FF2B5EF4-FFF2-40B4-BE49-F238E27FC236}">
                  <a16:creationId xmlns:a16="http://schemas.microsoft.com/office/drawing/2014/main" id="{98010162-18EE-455C-AABD-0B715C2BBFD5}"/>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3" name="Freeform 41">
              <a:extLst>
                <a:ext uri="{FF2B5EF4-FFF2-40B4-BE49-F238E27FC236}">
                  <a16:creationId xmlns:a16="http://schemas.microsoft.com/office/drawing/2014/main" id="{5950D288-22B2-4286-B4FB-D6665C103E77}"/>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4" name="Freeform 42">
              <a:extLst>
                <a:ext uri="{FF2B5EF4-FFF2-40B4-BE49-F238E27FC236}">
                  <a16:creationId xmlns:a16="http://schemas.microsoft.com/office/drawing/2014/main" id="{E0A686CA-B0EF-4B0C-B69B-E715EA3E54E7}"/>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5" name="Freeform 43">
              <a:extLst>
                <a:ext uri="{FF2B5EF4-FFF2-40B4-BE49-F238E27FC236}">
                  <a16:creationId xmlns:a16="http://schemas.microsoft.com/office/drawing/2014/main" id="{75D61EE6-C405-433B-AEC8-6241D5472074}"/>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6" name="Freeform 44">
              <a:extLst>
                <a:ext uri="{FF2B5EF4-FFF2-40B4-BE49-F238E27FC236}">
                  <a16:creationId xmlns:a16="http://schemas.microsoft.com/office/drawing/2014/main" id="{4C718553-7221-4BFF-AFEE-64E166C6A82D}"/>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7" name="Rectangle 45">
              <a:extLst>
                <a:ext uri="{FF2B5EF4-FFF2-40B4-BE49-F238E27FC236}">
                  <a16:creationId xmlns:a16="http://schemas.microsoft.com/office/drawing/2014/main" id="{9F00A845-A7BB-4253-8C15-0FF3D05980E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78" name="Freeform 46">
              <a:extLst>
                <a:ext uri="{FF2B5EF4-FFF2-40B4-BE49-F238E27FC236}">
                  <a16:creationId xmlns:a16="http://schemas.microsoft.com/office/drawing/2014/main" id="{53476DBF-E7E4-46E9-AAF2-8810E14EEC7C}"/>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9" name="Freeform 47">
              <a:extLst>
                <a:ext uri="{FF2B5EF4-FFF2-40B4-BE49-F238E27FC236}">
                  <a16:creationId xmlns:a16="http://schemas.microsoft.com/office/drawing/2014/main" id="{4F608C86-9940-444C-B200-155DF4E02B67}"/>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0" name="Freeform 48">
              <a:extLst>
                <a:ext uri="{FF2B5EF4-FFF2-40B4-BE49-F238E27FC236}">
                  <a16:creationId xmlns:a16="http://schemas.microsoft.com/office/drawing/2014/main" id="{BB49A08B-2E6F-4B8C-8F61-6869B069BA97}"/>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1" name="Freeform 49">
              <a:extLst>
                <a:ext uri="{FF2B5EF4-FFF2-40B4-BE49-F238E27FC236}">
                  <a16:creationId xmlns:a16="http://schemas.microsoft.com/office/drawing/2014/main" id="{03A08195-C526-497F-89D0-566E91704B60}"/>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2" name="Freeform 50">
              <a:extLst>
                <a:ext uri="{FF2B5EF4-FFF2-40B4-BE49-F238E27FC236}">
                  <a16:creationId xmlns:a16="http://schemas.microsoft.com/office/drawing/2014/main" id="{235FDAAF-2063-40C9-BE1C-7E116C8A305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3" name="Freeform 51">
              <a:extLst>
                <a:ext uri="{FF2B5EF4-FFF2-40B4-BE49-F238E27FC236}">
                  <a16:creationId xmlns:a16="http://schemas.microsoft.com/office/drawing/2014/main" id="{2EAF15FA-570E-412B-992B-CAAB8338448D}"/>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4" name="Freeform 52">
              <a:extLst>
                <a:ext uri="{FF2B5EF4-FFF2-40B4-BE49-F238E27FC236}">
                  <a16:creationId xmlns:a16="http://schemas.microsoft.com/office/drawing/2014/main" id="{91FCA14D-FA3E-44C1-B8CB-8C8B7304862B}"/>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5" name="Freeform 53">
              <a:extLst>
                <a:ext uri="{FF2B5EF4-FFF2-40B4-BE49-F238E27FC236}">
                  <a16:creationId xmlns:a16="http://schemas.microsoft.com/office/drawing/2014/main" id="{A889215B-3708-4985-A1D7-42A99B3575CC}"/>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6" name="Freeform 54">
              <a:extLst>
                <a:ext uri="{FF2B5EF4-FFF2-40B4-BE49-F238E27FC236}">
                  <a16:creationId xmlns:a16="http://schemas.microsoft.com/office/drawing/2014/main" id="{5C58C66E-AFD4-4A37-9646-FF8A511A6C14}"/>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7" name="Freeform 55">
              <a:extLst>
                <a:ext uri="{FF2B5EF4-FFF2-40B4-BE49-F238E27FC236}">
                  <a16:creationId xmlns:a16="http://schemas.microsoft.com/office/drawing/2014/main" id="{F99DC7ED-E983-4ACA-B702-727C2A59399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8" name="Freeform 56">
              <a:extLst>
                <a:ext uri="{FF2B5EF4-FFF2-40B4-BE49-F238E27FC236}">
                  <a16:creationId xmlns:a16="http://schemas.microsoft.com/office/drawing/2014/main" id="{918FC910-5BDA-49AE-95A5-774012D2D606}"/>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9" name="Freeform 57">
              <a:extLst>
                <a:ext uri="{FF2B5EF4-FFF2-40B4-BE49-F238E27FC236}">
                  <a16:creationId xmlns:a16="http://schemas.microsoft.com/office/drawing/2014/main" id="{AA1E286C-EECB-46DC-9505-501CCDD8B86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0" name="Freeform 58">
              <a:extLst>
                <a:ext uri="{FF2B5EF4-FFF2-40B4-BE49-F238E27FC236}">
                  <a16:creationId xmlns:a16="http://schemas.microsoft.com/office/drawing/2014/main" id="{A838D816-F9F3-4AB2-92C6-1F986D0BC03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useBgFill="1">
        <p:nvSpPr>
          <p:cNvPr id="192" name="Round Diagonal Corner Rectangle 6">
            <a:extLst>
              <a:ext uri="{FF2B5EF4-FFF2-40B4-BE49-F238E27FC236}">
                <a16:creationId xmlns:a16="http://schemas.microsoft.com/office/drawing/2014/main" id="{4683B8BC-85C4-41F2-9CD3-B074823B6B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30" y="639965"/>
            <a:ext cx="8159993"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2" descr="http://localhost:65366/img/images/filtrado.png">
            <a:extLst>
              <a:ext uri="{FF2B5EF4-FFF2-40B4-BE49-F238E27FC236}">
                <a16:creationId xmlns:a16="http://schemas.microsoft.com/office/drawing/2014/main" id="{2BCFECC1-11C7-416B-8918-E569F9A62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26" y="1303489"/>
            <a:ext cx="7700002" cy="2271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7E990B-6F7D-425B-AEC2-14797AE1896D}"/>
              </a:ext>
            </a:extLst>
          </p:cNvPr>
          <p:cNvSpPr>
            <a:spLocks noGrp="1"/>
          </p:cNvSpPr>
          <p:nvPr>
            <p:ph type="title"/>
          </p:nvPr>
        </p:nvSpPr>
        <p:spPr>
          <a:xfrm>
            <a:off x="1212924" y="4539573"/>
            <a:ext cx="6718151" cy="1182838"/>
          </a:xfrm>
        </p:spPr>
        <p:txBody>
          <a:bodyPr vert="horz" lIns="91440" tIns="45720" rIns="91440" bIns="45720" rtlCol="0" anchor="b">
            <a:normAutofit/>
          </a:bodyPr>
          <a:lstStyle/>
          <a:p>
            <a:pPr algn="ctr"/>
            <a:r>
              <a:rPr lang="en-US" sz="4800">
                <a:solidFill>
                  <a:srgbClr val="FFFFFF"/>
                </a:solidFill>
              </a:rPr>
              <a:t>Filtrar datos</a:t>
            </a:r>
          </a:p>
        </p:txBody>
      </p:sp>
    </p:spTree>
    <p:extLst>
      <p:ext uri="{BB962C8B-B14F-4D97-AF65-F5344CB8AC3E}">
        <p14:creationId xmlns:p14="http://schemas.microsoft.com/office/powerpoint/2010/main" val="1287221150"/>
      </p:ext>
    </p:extLst>
  </p:cSld>
  <p:clrMapOvr>
    <a:overrideClrMapping bg1="lt1" tx1="dk1" bg2="lt2" tx2="dk2" accent1="accent1" accent2="accent2" accent3="accent3" accent4="accent4" accent5="accent5" accent6="accent6" hlink="hlink" folHlink="folHlink"/>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EAC88772-6DB3-49EC-9C8A-A0B46ACE37A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 Diagonal Corner Rectangle 6">
            <a:extLst>
              <a:ext uri="{FF2B5EF4-FFF2-40B4-BE49-F238E27FC236}">
                <a16:creationId xmlns:a16="http://schemas.microsoft.com/office/drawing/2014/main" id="{17A3DD84-FAA5-438A-8462-D1E01EA0D6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3558"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46640D31-0CFD-4B3F-AE95-530AA5174FE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71921"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
        <p:nvSpPr>
          <p:cNvPr id="104" name="TextShape 1"/>
          <p:cNvSpPr txBox="1"/>
          <p:nvPr/>
        </p:nvSpPr>
        <p:spPr>
          <a:xfrm>
            <a:off x="6146158" y="1065955"/>
            <a:ext cx="2138560" cy="481731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1">
                <a:uFill>
                  <a:solidFill>
                    <a:srgbClr val="FFFFFF"/>
                  </a:solidFill>
                </a:uFill>
                <a:latin typeface="+mj-lt"/>
                <a:ea typeface="+mj-ea"/>
                <a:cs typeface="+mj-cs"/>
              </a:rPr>
              <a:t>Transformacion de datos</a:t>
            </a:r>
          </a:p>
        </p:txBody>
      </p:sp>
      <p:sp>
        <p:nvSpPr>
          <p:cNvPr id="105" name="TextShape 2"/>
          <p:cNvSpPr txBox="1"/>
          <p:nvPr/>
        </p:nvSpPr>
        <p:spPr>
          <a:xfrm>
            <a:off x="856059" y="1065955"/>
            <a:ext cx="4312330" cy="4725246"/>
          </a:xfrm>
          <a:prstGeom prst="rect">
            <a:avLst/>
          </a:prstGeom>
        </p:spPr>
        <p:txBody>
          <a:bodyPr vert="horz" lIns="91440" tIns="45720" rIns="91440" bIns="45720" rtlCol="0" anchor="ctr">
            <a:normAutofit/>
          </a:bodyPr>
          <a:lstStyle/>
          <a:p>
            <a:pPr indent="-228600" defTabSz="914400">
              <a:lnSpc>
                <a:spcPct val="120000"/>
              </a:lnSpc>
              <a:spcAft>
                <a:spcPts val="600"/>
              </a:spcAft>
              <a:buSzPct val="125000"/>
              <a:buFont typeface="Arial" panose="020B0604020202020204" pitchFamily="34" charset="0"/>
              <a:buChar char="•"/>
            </a:pPr>
            <a:r>
              <a:rPr lang="en-US" sz="1600" spc="-1">
                <a:uFill>
                  <a:solidFill>
                    <a:srgbClr val="FFFFFF"/>
                  </a:solidFill>
                </a:uFill>
              </a:rPr>
              <a:t>LINQ no solo sirve para la recuperación de datos. También es una herramienta eficaz para transformarlos. 
El uso de un consulta LINQ, se puede usar una secuencia de origen como entrada y modificarla de muchas maneras para crear una nueva secuencia de salida. Por medio de ordenaciones y agrupaciones se puede modificar la propia secuencia sin modificar los elementos. </a:t>
            </a:r>
            <a:endParaRPr lang="en-US" sz="1600" spc="-1" dirty="0">
              <a:uFill>
                <a:solidFill>
                  <a:srgbClr val="FFFFFF"/>
                </a:solidFill>
              </a:uFill>
            </a:endParaRPr>
          </a:p>
        </p:txBody>
      </p:sp>
    </p:spTree>
    <p:extLst>
      <p:ext uri="{BB962C8B-B14F-4D97-AF65-F5344CB8AC3E}">
        <p14:creationId xmlns:p14="http://schemas.microsoft.com/office/powerpoint/2010/main" val="163999886"/>
      </p:ext>
    </p:extLst>
  </p:cSld>
  <p:clrMapOvr>
    <a:masterClrMapping/>
  </p:clrMapOvr>
  <p:transition spd="slow">
    <p:randomBar dir="vert"/>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3CBA50DB-DBC7-4B6E-B3C1-8FF1EA5197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29" name="Group 136">
            <a:extLst>
              <a:ext uri="{FF2B5EF4-FFF2-40B4-BE49-F238E27FC236}">
                <a16:creationId xmlns:a16="http://schemas.microsoft.com/office/drawing/2014/main" id="{1DED8FB6-AF8D-4D98-913D-E6486FEC102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926715" cy="6858001"/>
            <a:chOff x="0" y="0"/>
            <a:chExt cx="11902285" cy="6858001"/>
          </a:xfrm>
        </p:grpSpPr>
        <p:grpSp>
          <p:nvGrpSpPr>
            <p:cNvPr id="138" name="Group 137">
              <a:extLst>
                <a:ext uri="{FF2B5EF4-FFF2-40B4-BE49-F238E27FC236}">
                  <a16:creationId xmlns:a16="http://schemas.microsoft.com/office/drawing/2014/main" id="{0A805ED2-113B-4584-8827-567B5792F1FA}"/>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0" name="Rectangle 5">
                <a:extLst>
                  <a:ext uri="{FF2B5EF4-FFF2-40B4-BE49-F238E27FC236}">
                    <a16:creationId xmlns:a16="http://schemas.microsoft.com/office/drawing/2014/main" id="{C6CF21D8-CC72-4F35-A29E-3AF9E6DA1302}"/>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51" name="Freeform 6">
                <a:extLst>
                  <a:ext uri="{FF2B5EF4-FFF2-40B4-BE49-F238E27FC236}">
                    <a16:creationId xmlns:a16="http://schemas.microsoft.com/office/drawing/2014/main" id="{8E60A7C3-087D-47B4-AB5A-C8B1042FD20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2" name="Freeform 7">
                <a:extLst>
                  <a:ext uri="{FF2B5EF4-FFF2-40B4-BE49-F238E27FC236}">
                    <a16:creationId xmlns:a16="http://schemas.microsoft.com/office/drawing/2014/main" id="{1885EECE-F6D9-4128-BC90-01583BF2699D}"/>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3" name="Freeform 8">
                <a:extLst>
                  <a:ext uri="{FF2B5EF4-FFF2-40B4-BE49-F238E27FC236}">
                    <a16:creationId xmlns:a16="http://schemas.microsoft.com/office/drawing/2014/main" id="{F44AA128-AA96-4FF2-A1C3-F9D2E7FD38CA}"/>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4" name="Freeform 9">
                <a:extLst>
                  <a:ext uri="{FF2B5EF4-FFF2-40B4-BE49-F238E27FC236}">
                    <a16:creationId xmlns:a16="http://schemas.microsoft.com/office/drawing/2014/main" id="{7E52DC12-230B-4892-B284-F2FE9DE16A7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5" name="Freeform 10">
                <a:extLst>
                  <a:ext uri="{FF2B5EF4-FFF2-40B4-BE49-F238E27FC236}">
                    <a16:creationId xmlns:a16="http://schemas.microsoft.com/office/drawing/2014/main" id="{A68FBF9E-B81A-41D0-8A03-6CFC30811D1F}"/>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6" name="Freeform 11">
                <a:extLst>
                  <a:ext uri="{FF2B5EF4-FFF2-40B4-BE49-F238E27FC236}">
                    <a16:creationId xmlns:a16="http://schemas.microsoft.com/office/drawing/2014/main" id="{B0047F84-8480-494F-9241-39FF17CFFFAE}"/>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7" name="Freeform 12">
                <a:extLst>
                  <a:ext uri="{FF2B5EF4-FFF2-40B4-BE49-F238E27FC236}">
                    <a16:creationId xmlns:a16="http://schemas.microsoft.com/office/drawing/2014/main" id="{8CAF76D8-4B95-4A8E-9EE5-8CCC0A7AD2CA}"/>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8" name="Freeform 13">
                <a:extLst>
                  <a:ext uri="{FF2B5EF4-FFF2-40B4-BE49-F238E27FC236}">
                    <a16:creationId xmlns:a16="http://schemas.microsoft.com/office/drawing/2014/main" id="{792F82F3-05A8-4A55-8C5B-81F6678B595B}"/>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9" name="Freeform 14">
                <a:extLst>
                  <a:ext uri="{FF2B5EF4-FFF2-40B4-BE49-F238E27FC236}">
                    <a16:creationId xmlns:a16="http://schemas.microsoft.com/office/drawing/2014/main" id="{B8472536-021A-4E59-BD59-DDC090A18ABE}"/>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0" name="Freeform 15">
                <a:extLst>
                  <a:ext uri="{FF2B5EF4-FFF2-40B4-BE49-F238E27FC236}">
                    <a16:creationId xmlns:a16="http://schemas.microsoft.com/office/drawing/2014/main" id="{AEBEF646-3C12-469F-B194-A161A7A95D2F}"/>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1" name="Line 16">
                <a:extLst>
                  <a:ext uri="{FF2B5EF4-FFF2-40B4-BE49-F238E27FC236}">
                    <a16:creationId xmlns:a16="http://schemas.microsoft.com/office/drawing/2014/main" id="{D4501159-D7AC-4307-9DFC-C8F3A94341DA}"/>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2" name="Freeform 17">
                <a:extLst>
                  <a:ext uri="{FF2B5EF4-FFF2-40B4-BE49-F238E27FC236}">
                    <a16:creationId xmlns:a16="http://schemas.microsoft.com/office/drawing/2014/main" id="{B5244C41-454C-47D8-A6A9-C17EC2A3663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3" name="Freeform 18">
                <a:extLst>
                  <a:ext uri="{FF2B5EF4-FFF2-40B4-BE49-F238E27FC236}">
                    <a16:creationId xmlns:a16="http://schemas.microsoft.com/office/drawing/2014/main" id="{8FA883B8-99FB-4540-B573-F0674BFB1C2A}"/>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4" name="Freeform 19">
                <a:extLst>
                  <a:ext uri="{FF2B5EF4-FFF2-40B4-BE49-F238E27FC236}">
                    <a16:creationId xmlns:a16="http://schemas.microsoft.com/office/drawing/2014/main" id="{F1178B7C-5A00-4E5B-9010-B1477621E049}"/>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5" name="Freeform 20">
                <a:extLst>
                  <a:ext uri="{FF2B5EF4-FFF2-40B4-BE49-F238E27FC236}">
                    <a16:creationId xmlns:a16="http://schemas.microsoft.com/office/drawing/2014/main" id="{E359D5D8-EE2E-4714-A40A-C3A6D91F9897}"/>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6" name="Rectangle 21">
                <a:extLst>
                  <a:ext uri="{FF2B5EF4-FFF2-40B4-BE49-F238E27FC236}">
                    <a16:creationId xmlns:a16="http://schemas.microsoft.com/office/drawing/2014/main" id="{8A89C2E5-F892-4666-85FB-995578FBC739}"/>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67" name="Freeform 22">
                <a:extLst>
                  <a:ext uri="{FF2B5EF4-FFF2-40B4-BE49-F238E27FC236}">
                    <a16:creationId xmlns:a16="http://schemas.microsoft.com/office/drawing/2014/main" id="{6DC6174B-0EC3-4A81-A0D1-D10DBB869A5A}"/>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8" name="Freeform 23">
                <a:extLst>
                  <a:ext uri="{FF2B5EF4-FFF2-40B4-BE49-F238E27FC236}">
                    <a16:creationId xmlns:a16="http://schemas.microsoft.com/office/drawing/2014/main" id="{2CB96070-0553-4F79-984C-8DABB1CD5DB5}"/>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9" name="Freeform 24">
                <a:extLst>
                  <a:ext uri="{FF2B5EF4-FFF2-40B4-BE49-F238E27FC236}">
                    <a16:creationId xmlns:a16="http://schemas.microsoft.com/office/drawing/2014/main" id="{BA23B6E2-3718-4009-B80E-9279154B1918}"/>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0" name="Freeform 25">
                <a:extLst>
                  <a:ext uri="{FF2B5EF4-FFF2-40B4-BE49-F238E27FC236}">
                    <a16:creationId xmlns:a16="http://schemas.microsoft.com/office/drawing/2014/main" id="{CAFB32D5-E528-419B-80EE-1475633970AC}"/>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1" name="Freeform 26">
                <a:extLst>
                  <a:ext uri="{FF2B5EF4-FFF2-40B4-BE49-F238E27FC236}">
                    <a16:creationId xmlns:a16="http://schemas.microsoft.com/office/drawing/2014/main" id="{A68ADD35-4FEA-404D-B2F3-23556E6E8F72}"/>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2" name="Freeform 27">
                <a:extLst>
                  <a:ext uri="{FF2B5EF4-FFF2-40B4-BE49-F238E27FC236}">
                    <a16:creationId xmlns:a16="http://schemas.microsoft.com/office/drawing/2014/main" id="{89CF17CA-49E3-4B4A-836A-4FD55C67BECE}"/>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3" name="Freeform 28">
                <a:extLst>
                  <a:ext uri="{FF2B5EF4-FFF2-40B4-BE49-F238E27FC236}">
                    <a16:creationId xmlns:a16="http://schemas.microsoft.com/office/drawing/2014/main" id="{AB394F2E-F3E7-4CED-84A9-35C47AB287C8}"/>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4" name="Freeform 29">
                <a:extLst>
                  <a:ext uri="{FF2B5EF4-FFF2-40B4-BE49-F238E27FC236}">
                    <a16:creationId xmlns:a16="http://schemas.microsoft.com/office/drawing/2014/main" id="{FF816C2F-3999-4A9F-8395-5D68ED33A41E}"/>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5" name="Freeform 30">
                <a:extLst>
                  <a:ext uri="{FF2B5EF4-FFF2-40B4-BE49-F238E27FC236}">
                    <a16:creationId xmlns:a16="http://schemas.microsoft.com/office/drawing/2014/main" id="{82AD6AC6-71D5-4BD8-9185-D3062968B57E}"/>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6" name="Freeform 31">
                <a:extLst>
                  <a:ext uri="{FF2B5EF4-FFF2-40B4-BE49-F238E27FC236}">
                    <a16:creationId xmlns:a16="http://schemas.microsoft.com/office/drawing/2014/main" id="{743A50C2-65CF-4F4C-B412-6149A93ACFE5}"/>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grpSp>
          <p:nvGrpSpPr>
            <p:cNvPr id="1030" name="Group 138">
              <a:extLst>
                <a:ext uri="{FF2B5EF4-FFF2-40B4-BE49-F238E27FC236}">
                  <a16:creationId xmlns:a16="http://schemas.microsoft.com/office/drawing/2014/main" id="{6C0E7A88-FEDF-4C4F-A6B4-F7DDE9DE926A}"/>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0" name="Freeform 32">
                <a:extLst>
                  <a:ext uri="{FF2B5EF4-FFF2-40B4-BE49-F238E27FC236}">
                    <a16:creationId xmlns:a16="http://schemas.microsoft.com/office/drawing/2014/main" id="{AE94B3EE-D5C0-4BDE-B6AA-7599F0486EA5}"/>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1" name="Freeform 33">
                <a:extLst>
                  <a:ext uri="{FF2B5EF4-FFF2-40B4-BE49-F238E27FC236}">
                    <a16:creationId xmlns:a16="http://schemas.microsoft.com/office/drawing/2014/main" id="{5EF110E8-C00D-454E-8F3A-ECF2D356676F}"/>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2" name="Freeform 34">
                <a:extLst>
                  <a:ext uri="{FF2B5EF4-FFF2-40B4-BE49-F238E27FC236}">
                    <a16:creationId xmlns:a16="http://schemas.microsoft.com/office/drawing/2014/main" id="{BFC5F327-6927-4F35-9AF6-C45527BB4512}"/>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3" name="Freeform 35">
                <a:extLst>
                  <a:ext uri="{FF2B5EF4-FFF2-40B4-BE49-F238E27FC236}">
                    <a16:creationId xmlns:a16="http://schemas.microsoft.com/office/drawing/2014/main" id="{BF2D314D-AEDE-418D-9702-D3CDB98C30FB}"/>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4" name="Freeform 36">
                <a:extLst>
                  <a:ext uri="{FF2B5EF4-FFF2-40B4-BE49-F238E27FC236}">
                    <a16:creationId xmlns:a16="http://schemas.microsoft.com/office/drawing/2014/main" id="{64FD07F8-3CA6-4209-9A9E-30609FE9A36D}"/>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5" name="Freeform 37">
                <a:extLst>
                  <a:ext uri="{FF2B5EF4-FFF2-40B4-BE49-F238E27FC236}">
                    <a16:creationId xmlns:a16="http://schemas.microsoft.com/office/drawing/2014/main" id="{AB0AE24D-CD49-4B57-82E0-780F62AE4FDE}"/>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6" name="Freeform 38">
                <a:extLst>
                  <a:ext uri="{FF2B5EF4-FFF2-40B4-BE49-F238E27FC236}">
                    <a16:creationId xmlns:a16="http://schemas.microsoft.com/office/drawing/2014/main" id="{66803AF8-6368-45E6-A0B7-C0C4CFFEEB5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7" name="Freeform 39">
                <a:extLst>
                  <a:ext uri="{FF2B5EF4-FFF2-40B4-BE49-F238E27FC236}">
                    <a16:creationId xmlns:a16="http://schemas.microsoft.com/office/drawing/2014/main" id="{B4761E05-2792-472B-A814-9616151CF305}"/>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8" name="Freeform 40">
                <a:extLst>
                  <a:ext uri="{FF2B5EF4-FFF2-40B4-BE49-F238E27FC236}">
                    <a16:creationId xmlns:a16="http://schemas.microsoft.com/office/drawing/2014/main" id="{40B6A261-9427-4E70-9564-048AD009BD83}"/>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9" name="Rectangle 41">
                <a:extLst>
                  <a:ext uri="{FF2B5EF4-FFF2-40B4-BE49-F238E27FC236}">
                    <a16:creationId xmlns:a16="http://schemas.microsoft.com/office/drawing/2014/main" id="{68BFDFBE-2286-4123-9436-E1DF84AF494F}"/>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grpSp>
      </p:grpSp>
      <p:pic>
        <p:nvPicPr>
          <p:cNvPr id="178" name="Picture 2">
            <a:extLst>
              <a:ext uri="{FF2B5EF4-FFF2-40B4-BE49-F238E27FC236}">
                <a16:creationId xmlns:a16="http://schemas.microsoft.com/office/drawing/2014/main" id="{5B3DE270-418F-47A7-B311-C4D876041DC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sp useBgFill="1">
        <p:nvSpPr>
          <p:cNvPr id="180" name="Round Diagonal Corner Rectangle 11">
            <a:extLst>
              <a:ext uri="{FF2B5EF4-FFF2-40B4-BE49-F238E27FC236}">
                <a16:creationId xmlns:a16="http://schemas.microsoft.com/office/drawing/2014/main" id="{A1351C6B-7343-451F-AB4A-1CE294A4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211" y="808057"/>
            <a:ext cx="506434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linq to objects">
            <a:extLst>
              <a:ext uri="{FF2B5EF4-FFF2-40B4-BE49-F238E27FC236}">
                <a16:creationId xmlns:a16="http://schemas.microsoft.com/office/drawing/2014/main" id="{A35A53CC-2892-4DEC-B2E2-B6982F171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41" y="1807788"/>
            <a:ext cx="4584286" cy="3236963"/>
          </a:xfrm>
          <a:prstGeom prst="rect">
            <a:avLst/>
          </a:prstGeom>
          <a:noFill/>
          <a:extLst>
            <a:ext uri="{909E8E84-426E-40DD-AFC4-6F175D3DCCD1}">
              <a14:hiddenFill xmlns:a14="http://schemas.microsoft.com/office/drawing/2010/main">
                <a:solidFill>
                  <a:srgbClr val="FFFFFF"/>
                </a:solidFill>
              </a14:hiddenFill>
            </a:ext>
          </a:extLst>
        </p:spPr>
      </p:pic>
      <p:sp>
        <p:nvSpPr>
          <p:cNvPr id="106" name="TextShape 1"/>
          <p:cNvSpPr txBox="1"/>
          <p:nvPr/>
        </p:nvSpPr>
        <p:spPr>
          <a:xfrm>
            <a:off x="6027030" y="618518"/>
            <a:ext cx="2460753" cy="147857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cap="all" spc="-1">
                <a:solidFill>
                  <a:srgbClr val="FFFFFF"/>
                </a:solidFill>
                <a:uFill>
                  <a:solidFill>
                    <a:srgbClr val="FFFFFF"/>
                  </a:solidFill>
                </a:uFill>
                <a:latin typeface="+mj-lt"/>
                <a:ea typeface="+mj-ea"/>
                <a:cs typeface="+mj-cs"/>
              </a:rPr>
              <a:t>Tipos de transformaciones</a:t>
            </a:r>
          </a:p>
        </p:txBody>
      </p:sp>
      <p:sp>
        <p:nvSpPr>
          <p:cNvPr id="107" name="TextShape 2"/>
          <p:cNvSpPr txBox="1"/>
          <p:nvPr/>
        </p:nvSpPr>
        <p:spPr>
          <a:xfrm>
            <a:off x="6027030" y="2249487"/>
            <a:ext cx="2460753"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1600" spc="-1" dirty="0">
                <a:solidFill>
                  <a:srgbClr val="FFFFFF"/>
                </a:solidFill>
                <a:uFill>
                  <a:solidFill>
                    <a:srgbClr val="FFFFFF"/>
                  </a:solidFill>
                </a:uFill>
              </a:rPr>
              <a:t>LINQ a XML</a:t>
            </a:r>
          </a:p>
          <a:p>
            <a:pPr indent="-228600" defTabSz="914400">
              <a:lnSpc>
                <a:spcPct val="120000"/>
              </a:lnSpc>
              <a:spcAft>
                <a:spcPts val="600"/>
              </a:spcAft>
              <a:buSzPct val="125000"/>
              <a:buFont typeface="Arial" panose="020B0604020202020204" pitchFamily="34" charset="0"/>
              <a:buChar char="•"/>
            </a:pPr>
            <a:endParaRPr lang="en-US" sz="1600" spc="-1" dirty="0">
              <a:solidFill>
                <a:srgbClr val="FFFFFF"/>
              </a:solidFill>
              <a:uFill>
                <a:solidFill>
                  <a:srgbClr val="FFFFFF"/>
                </a:solidFill>
              </a:uFill>
            </a:endParaRPr>
          </a:p>
          <a:p>
            <a:pPr indent="-228600" defTabSz="914400">
              <a:lnSpc>
                <a:spcPct val="120000"/>
              </a:lnSpc>
              <a:spcAft>
                <a:spcPts val="600"/>
              </a:spcAft>
              <a:buSzPct val="125000"/>
              <a:buFont typeface="Arial" panose="020B0604020202020204" pitchFamily="34" charset="0"/>
              <a:buChar char="•"/>
            </a:pPr>
            <a:endParaRPr lang="en-US" sz="1600" spc="-1" dirty="0">
              <a:solidFill>
                <a:srgbClr val="FFFFFF"/>
              </a:solidFill>
              <a:uFill>
                <a:solidFill>
                  <a:srgbClr val="FFFFFF"/>
                </a:solidFill>
              </a:uFill>
            </a:endParaRPr>
          </a:p>
          <a:p>
            <a:pPr indent="-228600" defTabSz="914400">
              <a:lnSpc>
                <a:spcPct val="120000"/>
              </a:lnSpc>
              <a:spcAft>
                <a:spcPts val="600"/>
              </a:spcAft>
              <a:buSzPct val="125000"/>
              <a:buFont typeface="Arial" panose="020B0604020202020204" pitchFamily="34" charset="0"/>
              <a:buChar char="•"/>
            </a:pPr>
            <a:r>
              <a:rPr lang="en-US" sz="1600" spc="-1" dirty="0" err="1">
                <a:solidFill>
                  <a:srgbClr val="FFFFFF"/>
                </a:solidFill>
                <a:uFill>
                  <a:solidFill>
                    <a:srgbClr val="FFFFFF"/>
                  </a:solidFill>
                </a:uFill>
              </a:rPr>
              <a:t>lINQ</a:t>
            </a:r>
            <a:r>
              <a:rPr lang="en-US" sz="1600" spc="-1" dirty="0">
                <a:solidFill>
                  <a:srgbClr val="FFFFFF"/>
                </a:solidFill>
                <a:uFill>
                  <a:solidFill>
                    <a:srgbClr val="FFFFFF"/>
                  </a:solidFill>
                </a:uFill>
              </a:rPr>
              <a:t> a </a:t>
            </a:r>
            <a:r>
              <a:rPr lang="en-US" sz="1600" spc="-1" dirty="0" err="1">
                <a:solidFill>
                  <a:srgbClr val="FFFFFF"/>
                </a:solidFill>
                <a:uFill>
                  <a:solidFill>
                    <a:srgbClr val="FFFFFF"/>
                  </a:solidFill>
                </a:uFill>
              </a:rPr>
              <a:t>Objetos</a:t>
            </a:r>
            <a:endParaRPr lang="en-US" sz="1600" spc="-1" dirty="0">
              <a:solidFill>
                <a:srgbClr val="FFFFFF"/>
              </a:solidFill>
              <a:uFill>
                <a:solidFill>
                  <a:srgbClr val="FFFFFF"/>
                </a:solidFill>
              </a:uFill>
            </a:endParaRPr>
          </a:p>
          <a:p>
            <a:pPr indent="-228600" defTabSz="914400">
              <a:lnSpc>
                <a:spcPct val="120000"/>
              </a:lnSpc>
              <a:spcAft>
                <a:spcPts val="600"/>
              </a:spcAft>
              <a:buSzPct val="125000"/>
              <a:buFont typeface="Arial" panose="020B0604020202020204" pitchFamily="34" charset="0"/>
              <a:buChar char="•"/>
            </a:pPr>
            <a:endParaRPr lang="en-US" sz="1600" spc="-1" dirty="0">
              <a:solidFill>
                <a:srgbClr val="FFFFFF"/>
              </a:solidFill>
              <a:uFill>
                <a:solidFill>
                  <a:srgbClr val="FFFFFF"/>
                </a:solidFill>
              </a:uFill>
            </a:endParaRPr>
          </a:p>
          <a:p>
            <a:pPr indent="-228600" defTabSz="914400">
              <a:lnSpc>
                <a:spcPct val="120000"/>
              </a:lnSpc>
              <a:spcAft>
                <a:spcPts val="600"/>
              </a:spcAft>
              <a:buSzPct val="125000"/>
              <a:buFont typeface="Arial" panose="020B0604020202020204" pitchFamily="34" charset="0"/>
              <a:buChar char="•"/>
            </a:pPr>
            <a:endParaRPr lang="en-US" sz="1600" spc="-1" dirty="0">
              <a:solidFill>
                <a:srgbClr val="FFFFFF"/>
              </a:solidFill>
              <a:uFill>
                <a:solidFill>
                  <a:srgbClr val="FFFFFF"/>
                </a:solidFill>
              </a:uFill>
            </a:endParaRPr>
          </a:p>
          <a:p>
            <a:pPr indent="-228600" defTabSz="914400">
              <a:lnSpc>
                <a:spcPct val="120000"/>
              </a:lnSpc>
              <a:spcAft>
                <a:spcPts val="600"/>
              </a:spcAft>
              <a:buSzPct val="125000"/>
              <a:buFont typeface="Arial" panose="020B0604020202020204" pitchFamily="34" charset="0"/>
              <a:buChar char="•"/>
            </a:pPr>
            <a:r>
              <a:rPr lang="en-US" sz="1600" spc="-1" dirty="0">
                <a:solidFill>
                  <a:srgbClr val="FFFFFF"/>
                </a:solidFill>
                <a:uFill>
                  <a:solidFill>
                    <a:srgbClr val="FFFFFF"/>
                  </a:solidFill>
                </a:uFill>
              </a:rPr>
              <a:t>LINQ a SQL</a:t>
            </a:r>
          </a:p>
        </p:txBody>
      </p:sp>
    </p:spTree>
    <p:extLst>
      <p:ext uri="{BB962C8B-B14F-4D97-AF65-F5344CB8AC3E}">
        <p14:creationId xmlns:p14="http://schemas.microsoft.com/office/powerpoint/2010/main" val="2832167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9A5CCD98-20C1-4404-B788-FDA92F8A4403}"/>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grpSp>
      </p:grpSp>
      <p:pic>
        <p:nvPicPr>
          <p:cNvPr id="5" name="Picture 2">
            <a:extLst>
              <a:ext uri="{FF2B5EF4-FFF2-40B4-BE49-F238E27FC236}">
                <a16:creationId xmlns:a16="http://schemas.microsoft.com/office/drawing/2014/main" id="{C62BE89C-E9DE-489F-B4CD-A28BF7263CBF}"/>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856058" y="2852004"/>
            <a:ext cx="3516925" cy="234461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a:extLst>
              <a:ext uri="{FF2B5EF4-FFF2-40B4-BE49-F238E27FC236}">
                <a16:creationId xmlns:a16="http://schemas.microsoft.com/office/drawing/2014/main" id="{F1D75B75-40CC-4361-AA89-B3BC9A179D01}"/>
              </a:ext>
            </a:extLst>
          </p:cNvPr>
          <p:cNvSpPr>
            <a:spLocks noGrp="1"/>
          </p:cNvSpPr>
          <p:nvPr>
            <p:ph type="title"/>
          </p:nvPr>
        </p:nvSpPr>
        <p:spPr>
          <a:xfrm>
            <a:off x="856059" y="618518"/>
            <a:ext cx="7429499" cy="1478570"/>
          </a:xfrm>
        </p:spPr>
        <p:txBody>
          <a:bodyPr vert="horz" lIns="91440" tIns="45720" rIns="91440" bIns="45720" rtlCol="0" anchor="ctr">
            <a:normAutofit/>
          </a:bodyPr>
          <a:lstStyle/>
          <a:p>
            <a:r>
              <a:rPr lang="en-US" dirty="0"/>
              <a:t>HISTORIA</a:t>
            </a:r>
          </a:p>
        </p:txBody>
      </p:sp>
      <p:sp>
        <p:nvSpPr>
          <p:cNvPr id="3" name="Content Placeholder 2">
            <a:extLst>
              <a:ext uri="{FF2B5EF4-FFF2-40B4-BE49-F238E27FC236}">
                <a16:creationId xmlns:a16="http://schemas.microsoft.com/office/drawing/2014/main" id="{7D32BEE8-AC7D-404C-9153-D931EE9FD0A8}"/>
              </a:ext>
            </a:extLst>
          </p:cNvPr>
          <p:cNvSpPr>
            <a:spLocks noGrp="1"/>
          </p:cNvSpPr>
          <p:nvPr>
            <p:ph sz="half" idx="1"/>
          </p:nvPr>
        </p:nvSpPr>
        <p:spPr>
          <a:xfrm>
            <a:off x="4752545" y="2249487"/>
            <a:ext cx="3533012" cy="3541714"/>
          </a:xfrm>
        </p:spPr>
        <p:txBody>
          <a:bodyPr vert="horz" lIns="91440" tIns="45720" rIns="91440" bIns="45720" rtlCol="0">
            <a:normAutofit/>
          </a:bodyPr>
          <a:lstStyle/>
          <a:p>
            <a:pPr>
              <a:lnSpc>
                <a:spcPct val="110000"/>
              </a:lnSpc>
            </a:pPr>
            <a:r>
              <a:rPr lang="en-US" sz="1900"/>
              <a:t>En Noviembre del 2007 junto con el lanzamiento de .NET Framework 3.5 se presentó LINQ (Language INtegrated Query) como una de las novedades de ésta Release. Muchas de las características de LINQ fueron originalmente probadas con el lenguaje creado por Microsoft Research </a:t>
            </a:r>
          </a:p>
          <a:p>
            <a:pPr>
              <a:lnSpc>
                <a:spcPct val="110000"/>
              </a:lnSpc>
            </a:pPr>
            <a:endParaRPr lang="en-US" sz="1900"/>
          </a:p>
        </p:txBody>
      </p:sp>
    </p:spTree>
    <p:extLst>
      <p:ext uri="{BB962C8B-B14F-4D97-AF65-F5344CB8AC3E}">
        <p14:creationId xmlns:p14="http://schemas.microsoft.com/office/powerpoint/2010/main" val="4194479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66" name="Rectangle 65">
              <a:extLst>
                <a:ext uri="{FF2B5EF4-FFF2-40B4-BE49-F238E27FC236}">
                  <a16:creationId xmlns:a16="http://schemas.microsoft.com/office/drawing/2014/main" id="{0F4DB1F4-429C-4C85-85D7-C4D81996D338}"/>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6749" y="2235200"/>
            <a:ext cx="5270501"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4422" y="2900097"/>
            <a:ext cx="8236545"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3" name="Freeform 33">
              <a:extLst>
                <a:ext uri="{FF2B5EF4-FFF2-40B4-BE49-F238E27FC236}">
                  <a16:creationId xmlns:a16="http://schemas.microsoft.com/office/drawing/2014/main" id="{0D6E4F1D-B331-41B5-90EF-2236C1EE155D}"/>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4">
              <a:extLst>
                <a:ext uri="{FF2B5EF4-FFF2-40B4-BE49-F238E27FC236}">
                  <a16:creationId xmlns:a16="http://schemas.microsoft.com/office/drawing/2014/main" id="{54A60014-21DF-44E5-9137-43357188501C}"/>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7">
              <a:extLst>
                <a:ext uri="{FF2B5EF4-FFF2-40B4-BE49-F238E27FC236}">
                  <a16:creationId xmlns:a16="http://schemas.microsoft.com/office/drawing/2014/main" id="{40B768C0-B003-45F4-9A06-EA3509A90BD9}"/>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5">
              <a:extLst>
                <a:ext uri="{FF2B5EF4-FFF2-40B4-BE49-F238E27FC236}">
                  <a16:creationId xmlns:a16="http://schemas.microsoft.com/office/drawing/2014/main" id="{5E479182-2054-4AD9-823D-81CFAD7F2C78}"/>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6">
              <a:extLst>
                <a:ext uri="{FF2B5EF4-FFF2-40B4-BE49-F238E27FC236}">
                  <a16:creationId xmlns:a16="http://schemas.microsoft.com/office/drawing/2014/main" id="{A7D912CF-756A-41F1-8BF1-5BA7D1BD052D}"/>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8">
              <a:extLst>
                <a:ext uri="{FF2B5EF4-FFF2-40B4-BE49-F238E27FC236}">
                  <a16:creationId xmlns:a16="http://schemas.microsoft.com/office/drawing/2014/main" id="{734B6F35-2160-44B1-AB00-F628C84B14F0}"/>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9">
              <a:extLst>
                <a:ext uri="{FF2B5EF4-FFF2-40B4-BE49-F238E27FC236}">
                  <a16:creationId xmlns:a16="http://schemas.microsoft.com/office/drawing/2014/main" id="{D8657E76-4F63-44FE-86C5-54CA174FCB35}"/>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40">
              <a:extLst>
                <a:ext uri="{FF2B5EF4-FFF2-40B4-BE49-F238E27FC236}">
                  <a16:creationId xmlns:a16="http://schemas.microsoft.com/office/drawing/2014/main" id="{482CEB8C-90E5-4152-8B52-A2881B98A3BA}"/>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Rectangle 41">
              <a:extLst>
                <a:ext uri="{FF2B5EF4-FFF2-40B4-BE49-F238E27FC236}">
                  <a16:creationId xmlns:a16="http://schemas.microsoft.com/office/drawing/2014/main" id="{85010FC2-BC4C-4692-876D-7FE363BFC635}"/>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2" name="Freeform 32">
              <a:extLst>
                <a:ext uri="{FF2B5EF4-FFF2-40B4-BE49-F238E27FC236}">
                  <a16:creationId xmlns:a16="http://schemas.microsoft.com/office/drawing/2014/main" id="{714C1223-2B78-4715-9ACB-079A60D16D3F}"/>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3">
              <a:extLst>
                <a:ext uri="{FF2B5EF4-FFF2-40B4-BE49-F238E27FC236}">
                  <a16:creationId xmlns:a16="http://schemas.microsoft.com/office/drawing/2014/main" id="{1D9109D3-C92A-410B-9B43-5F02B2D84EE3}"/>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4">
              <a:extLst>
                <a:ext uri="{FF2B5EF4-FFF2-40B4-BE49-F238E27FC236}">
                  <a16:creationId xmlns:a16="http://schemas.microsoft.com/office/drawing/2014/main" id="{EF5B327A-A1AE-42F3-815E-84F4AA2948C2}"/>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7">
              <a:extLst>
                <a:ext uri="{FF2B5EF4-FFF2-40B4-BE49-F238E27FC236}">
                  <a16:creationId xmlns:a16="http://schemas.microsoft.com/office/drawing/2014/main" id="{77738BDE-751F-4D4C-B4C4-C9DF3EA29193}"/>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5">
              <a:extLst>
                <a:ext uri="{FF2B5EF4-FFF2-40B4-BE49-F238E27FC236}">
                  <a16:creationId xmlns:a16="http://schemas.microsoft.com/office/drawing/2014/main" id="{9C8C4AD6-72BF-490C-963C-97C7FD7E7EAC}"/>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6">
              <a:extLst>
                <a:ext uri="{FF2B5EF4-FFF2-40B4-BE49-F238E27FC236}">
                  <a16:creationId xmlns:a16="http://schemas.microsoft.com/office/drawing/2014/main" id="{94990E31-5AA8-4502-A963-CE1B539DAC42}"/>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8">
              <a:extLst>
                <a:ext uri="{FF2B5EF4-FFF2-40B4-BE49-F238E27FC236}">
                  <a16:creationId xmlns:a16="http://schemas.microsoft.com/office/drawing/2014/main" id="{9E703E9D-ED76-449C-A8C0-7A1E24B8B277}"/>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9">
              <a:extLst>
                <a:ext uri="{FF2B5EF4-FFF2-40B4-BE49-F238E27FC236}">
                  <a16:creationId xmlns:a16="http://schemas.microsoft.com/office/drawing/2014/main" id="{C70A75E8-C815-4CCF-ABEE-83F19BFE051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40">
              <a:extLst>
                <a:ext uri="{FF2B5EF4-FFF2-40B4-BE49-F238E27FC236}">
                  <a16:creationId xmlns:a16="http://schemas.microsoft.com/office/drawing/2014/main" id="{E15638E1-6A92-4D31-A034-853A65A754E9}"/>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Rectangle 41">
              <a:extLst>
                <a:ext uri="{FF2B5EF4-FFF2-40B4-BE49-F238E27FC236}">
                  <a16:creationId xmlns:a16="http://schemas.microsoft.com/office/drawing/2014/main" id="{EA3E8D58-D52B-4300-8A50-5696430D1A65}"/>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FC0C0E95-1C1B-4196-9A1F-F77E9C35EABE}"/>
              </a:ext>
            </a:extLst>
          </p:cNvPr>
          <p:cNvSpPr>
            <a:spLocks noGrp="1"/>
          </p:cNvSpPr>
          <p:nvPr>
            <p:ph type="title"/>
          </p:nvPr>
        </p:nvSpPr>
        <p:spPr>
          <a:xfrm>
            <a:off x="2000250" y="2328334"/>
            <a:ext cx="5143500" cy="1367896"/>
          </a:xfrm>
        </p:spPr>
        <p:txBody>
          <a:bodyPr vert="horz" lIns="91440" tIns="45720" rIns="91440" bIns="45720" rtlCol="0" anchor="b">
            <a:normAutofit/>
          </a:bodyPr>
          <a:lstStyle/>
          <a:p>
            <a:pPr algn="ctr"/>
            <a:r>
              <a:rPr lang="en-US" sz="4400">
                <a:solidFill>
                  <a:srgbClr val="FFFFFF"/>
                </a:solidFill>
              </a:rPr>
              <a:t>Transformacion de datos a xml</a:t>
            </a:r>
          </a:p>
        </p:txBody>
      </p:sp>
    </p:spTree>
    <p:extLst>
      <p:ext uri="{BB962C8B-B14F-4D97-AF65-F5344CB8AC3E}">
        <p14:creationId xmlns:p14="http://schemas.microsoft.com/office/powerpoint/2010/main" val="743987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6" name="Picture 2">
            <a:extLst>
              <a:ext uri="{FF2B5EF4-FFF2-40B4-BE49-F238E27FC236}">
                <a16:creationId xmlns:a16="http://schemas.microsoft.com/office/drawing/2014/main" id="{678E285C-BE9E-45B7-A3EE-B9792DAE99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7177" name="Group 119">
            <a:extLst>
              <a:ext uri="{FF2B5EF4-FFF2-40B4-BE49-F238E27FC236}">
                <a16:creationId xmlns:a16="http://schemas.microsoft.com/office/drawing/2014/main" id="{AB86F577-8905-4B21-8AF3-C1BB3433775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1" name="Rectangle 5">
              <a:extLst>
                <a:ext uri="{FF2B5EF4-FFF2-40B4-BE49-F238E27FC236}">
                  <a16:creationId xmlns:a16="http://schemas.microsoft.com/office/drawing/2014/main" id="{D2F1CFF3-A579-4D24-B5F9-1C71BA6FE5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22" name="Freeform 6">
              <a:extLst>
                <a:ext uri="{FF2B5EF4-FFF2-40B4-BE49-F238E27FC236}">
                  <a16:creationId xmlns:a16="http://schemas.microsoft.com/office/drawing/2014/main" id="{57601B50-7EB1-43FA-8360-4297BCD7632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3" name="Freeform 7">
              <a:extLst>
                <a:ext uri="{FF2B5EF4-FFF2-40B4-BE49-F238E27FC236}">
                  <a16:creationId xmlns:a16="http://schemas.microsoft.com/office/drawing/2014/main" id="{60BD8B7A-CD01-4638-A2C9-299AC68B9B98}"/>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4" name="Rectangle 8">
              <a:extLst>
                <a:ext uri="{FF2B5EF4-FFF2-40B4-BE49-F238E27FC236}">
                  <a16:creationId xmlns:a16="http://schemas.microsoft.com/office/drawing/2014/main" id="{095B58F9-6C29-48BE-9DA6-38550805212F}"/>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25" name="Freeform 9">
              <a:extLst>
                <a:ext uri="{FF2B5EF4-FFF2-40B4-BE49-F238E27FC236}">
                  <a16:creationId xmlns:a16="http://schemas.microsoft.com/office/drawing/2014/main" id="{0C84674F-2E8A-4B70-B801-00722CDD5816}"/>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6" name="Freeform 10">
              <a:extLst>
                <a:ext uri="{FF2B5EF4-FFF2-40B4-BE49-F238E27FC236}">
                  <a16:creationId xmlns:a16="http://schemas.microsoft.com/office/drawing/2014/main" id="{34F320BB-D6A9-45FE-8556-498B763B1E6F}"/>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7" name="Freeform 11">
              <a:extLst>
                <a:ext uri="{FF2B5EF4-FFF2-40B4-BE49-F238E27FC236}">
                  <a16:creationId xmlns:a16="http://schemas.microsoft.com/office/drawing/2014/main" id="{5493D54A-532A-46ED-AF63-A0A54818EF83}"/>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8" name="Freeform 12">
              <a:extLst>
                <a:ext uri="{FF2B5EF4-FFF2-40B4-BE49-F238E27FC236}">
                  <a16:creationId xmlns:a16="http://schemas.microsoft.com/office/drawing/2014/main" id="{EAF2EDFA-9C0B-44E2-B4BB-312B58BCA8ED}"/>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9" name="Freeform 13">
              <a:extLst>
                <a:ext uri="{FF2B5EF4-FFF2-40B4-BE49-F238E27FC236}">
                  <a16:creationId xmlns:a16="http://schemas.microsoft.com/office/drawing/2014/main" id="{A3641113-CE35-42A4-B605-41BC06BF4F0A}"/>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0" name="Freeform 14">
              <a:extLst>
                <a:ext uri="{FF2B5EF4-FFF2-40B4-BE49-F238E27FC236}">
                  <a16:creationId xmlns:a16="http://schemas.microsoft.com/office/drawing/2014/main" id="{DA2E5B2C-BAC4-4440-9B7E-F38783197AB7}"/>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1" name="Freeform 15">
              <a:extLst>
                <a:ext uri="{FF2B5EF4-FFF2-40B4-BE49-F238E27FC236}">
                  <a16:creationId xmlns:a16="http://schemas.microsoft.com/office/drawing/2014/main" id="{D8A506DF-2E53-42C9-94BE-B98E32E05782}"/>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2" name="Freeform 16">
              <a:extLst>
                <a:ext uri="{FF2B5EF4-FFF2-40B4-BE49-F238E27FC236}">
                  <a16:creationId xmlns:a16="http://schemas.microsoft.com/office/drawing/2014/main" id="{12934FF8-5F70-40BF-BBB6-5EB941FB9BDF}"/>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3" name="Freeform 17">
              <a:extLst>
                <a:ext uri="{FF2B5EF4-FFF2-40B4-BE49-F238E27FC236}">
                  <a16:creationId xmlns:a16="http://schemas.microsoft.com/office/drawing/2014/main" id="{8EB3FB08-D01D-4E24-BE40-C16269DF6247}"/>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4" name="Freeform 18">
              <a:extLst>
                <a:ext uri="{FF2B5EF4-FFF2-40B4-BE49-F238E27FC236}">
                  <a16:creationId xmlns:a16="http://schemas.microsoft.com/office/drawing/2014/main" id="{D24E50D7-2753-4169-AD51-C106DA1B7A25}"/>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5" name="Freeform 19">
              <a:extLst>
                <a:ext uri="{FF2B5EF4-FFF2-40B4-BE49-F238E27FC236}">
                  <a16:creationId xmlns:a16="http://schemas.microsoft.com/office/drawing/2014/main" id="{DF94B7E0-D9B6-4096-94D0-18D3AC0EF61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6" name="Freeform 20">
              <a:extLst>
                <a:ext uri="{FF2B5EF4-FFF2-40B4-BE49-F238E27FC236}">
                  <a16:creationId xmlns:a16="http://schemas.microsoft.com/office/drawing/2014/main" id="{EBC05ADE-BBA2-4387-B005-3196E2E1982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7" name="Freeform 21">
              <a:extLst>
                <a:ext uri="{FF2B5EF4-FFF2-40B4-BE49-F238E27FC236}">
                  <a16:creationId xmlns:a16="http://schemas.microsoft.com/office/drawing/2014/main" id="{BBED1CEE-14D2-442F-AB08-401ABE3EFBD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8" name="Freeform 22">
              <a:extLst>
                <a:ext uri="{FF2B5EF4-FFF2-40B4-BE49-F238E27FC236}">
                  <a16:creationId xmlns:a16="http://schemas.microsoft.com/office/drawing/2014/main" id="{4F6574C0-78E8-49EA-84BC-EE9D55707F2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9" name="Freeform 23">
              <a:extLst>
                <a:ext uri="{FF2B5EF4-FFF2-40B4-BE49-F238E27FC236}">
                  <a16:creationId xmlns:a16="http://schemas.microsoft.com/office/drawing/2014/main" id="{65BCDB0B-615E-4CA1-AFD5-6B121CB7CEB6}"/>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0" name="Freeform 24">
              <a:extLst>
                <a:ext uri="{FF2B5EF4-FFF2-40B4-BE49-F238E27FC236}">
                  <a16:creationId xmlns:a16="http://schemas.microsoft.com/office/drawing/2014/main" id="{40627863-B7FC-44D1-9E53-E728FFF675A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1" name="Freeform 25">
              <a:extLst>
                <a:ext uri="{FF2B5EF4-FFF2-40B4-BE49-F238E27FC236}">
                  <a16:creationId xmlns:a16="http://schemas.microsoft.com/office/drawing/2014/main" id="{52FD6F8C-3AF1-487E-91F4-6E55146F1F26}"/>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2" name="Freeform 26">
              <a:extLst>
                <a:ext uri="{FF2B5EF4-FFF2-40B4-BE49-F238E27FC236}">
                  <a16:creationId xmlns:a16="http://schemas.microsoft.com/office/drawing/2014/main" id="{50323CF3-93CB-4E03-95C0-B180BB87A86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3" name="Freeform 27">
              <a:extLst>
                <a:ext uri="{FF2B5EF4-FFF2-40B4-BE49-F238E27FC236}">
                  <a16:creationId xmlns:a16="http://schemas.microsoft.com/office/drawing/2014/main" id="{EB47D82F-CF1B-47E6-9FA2-F3A9C5F945B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4" name="Freeform 28">
              <a:extLst>
                <a:ext uri="{FF2B5EF4-FFF2-40B4-BE49-F238E27FC236}">
                  <a16:creationId xmlns:a16="http://schemas.microsoft.com/office/drawing/2014/main" id="{0606708F-F2D4-4678-8ED2-39041BC64D7D}"/>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5" name="Freeform 29">
              <a:extLst>
                <a:ext uri="{FF2B5EF4-FFF2-40B4-BE49-F238E27FC236}">
                  <a16:creationId xmlns:a16="http://schemas.microsoft.com/office/drawing/2014/main" id="{D7EB95B4-15E4-433D-B36F-21FF341AD9A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6" name="Freeform 30">
              <a:extLst>
                <a:ext uri="{FF2B5EF4-FFF2-40B4-BE49-F238E27FC236}">
                  <a16:creationId xmlns:a16="http://schemas.microsoft.com/office/drawing/2014/main" id="{500A541B-4C75-497C-A489-097ED29964FE}"/>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7" name="Freeform 31">
              <a:extLst>
                <a:ext uri="{FF2B5EF4-FFF2-40B4-BE49-F238E27FC236}">
                  <a16:creationId xmlns:a16="http://schemas.microsoft.com/office/drawing/2014/main" id="{5789326F-12A4-48B8-B0ED-A6A2AE0C277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8" name="Freeform 32">
              <a:extLst>
                <a:ext uri="{FF2B5EF4-FFF2-40B4-BE49-F238E27FC236}">
                  <a16:creationId xmlns:a16="http://schemas.microsoft.com/office/drawing/2014/main" id="{25FA672E-2B65-477F-AA75-6261CE652F25}"/>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9" name="Rectangle 33">
              <a:extLst>
                <a:ext uri="{FF2B5EF4-FFF2-40B4-BE49-F238E27FC236}">
                  <a16:creationId xmlns:a16="http://schemas.microsoft.com/office/drawing/2014/main" id="{BB09AF8D-E68B-499C-B9F5-2F365813D3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50" name="Freeform 34">
              <a:extLst>
                <a:ext uri="{FF2B5EF4-FFF2-40B4-BE49-F238E27FC236}">
                  <a16:creationId xmlns:a16="http://schemas.microsoft.com/office/drawing/2014/main" id="{7991AEAD-B5F3-47BA-9F1B-86C16A84AD3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1" name="Freeform 35">
              <a:extLst>
                <a:ext uri="{FF2B5EF4-FFF2-40B4-BE49-F238E27FC236}">
                  <a16:creationId xmlns:a16="http://schemas.microsoft.com/office/drawing/2014/main" id="{19A85F58-4C3A-4388-B55C-2329EEAECF0E}"/>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2" name="Freeform 36">
              <a:extLst>
                <a:ext uri="{FF2B5EF4-FFF2-40B4-BE49-F238E27FC236}">
                  <a16:creationId xmlns:a16="http://schemas.microsoft.com/office/drawing/2014/main" id="{05652F38-94D9-41B7-A699-7E8F0C78D8C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3" name="Freeform 37">
              <a:extLst>
                <a:ext uri="{FF2B5EF4-FFF2-40B4-BE49-F238E27FC236}">
                  <a16:creationId xmlns:a16="http://schemas.microsoft.com/office/drawing/2014/main" id="{3C043852-C250-4518-BB89-C91A349171D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4" name="Freeform 38">
              <a:extLst>
                <a:ext uri="{FF2B5EF4-FFF2-40B4-BE49-F238E27FC236}">
                  <a16:creationId xmlns:a16="http://schemas.microsoft.com/office/drawing/2014/main" id="{0CAB9A07-ECF2-416C-8528-F75DACB13822}"/>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5" name="Freeform 39">
              <a:extLst>
                <a:ext uri="{FF2B5EF4-FFF2-40B4-BE49-F238E27FC236}">
                  <a16:creationId xmlns:a16="http://schemas.microsoft.com/office/drawing/2014/main" id="{904A314C-A829-4AA6-92E2-529BCCF95C9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6" name="Freeform 40">
              <a:extLst>
                <a:ext uri="{FF2B5EF4-FFF2-40B4-BE49-F238E27FC236}">
                  <a16:creationId xmlns:a16="http://schemas.microsoft.com/office/drawing/2014/main" id="{244EE6BA-4569-43ED-9E2E-1FB66201B7EB}"/>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7" name="Freeform 41">
              <a:extLst>
                <a:ext uri="{FF2B5EF4-FFF2-40B4-BE49-F238E27FC236}">
                  <a16:creationId xmlns:a16="http://schemas.microsoft.com/office/drawing/2014/main" id="{BEB8252E-FB2A-4BB5-BEC6-CA10FF6F7CAA}"/>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8" name="Freeform 42">
              <a:extLst>
                <a:ext uri="{FF2B5EF4-FFF2-40B4-BE49-F238E27FC236}">
                  <a16:creationId xmlns:a16="http://schemas.microsoft.com/office/drawing/2014/main" id="{91414711-C3A4-4E96-854A-DDDEB2F2E3E8}"/>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59" name="Freeform 43">
              <a:extLst>
                <a:ext uri="{FF2B5EF4-FFF2-40B4-BE49-F238E27FC236}">
                  <a16:creationId xmlns:a16="http://schemas.microsoft.com/office/drawing/2014/main" id="{86815BA8-3055-4B42-98C3-4202FD92E0D0}"/>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0" name="Freeform 44">
              <a:extLst>
                <a:ext uri="{FF2B5EF4-FFF2-40B4-BE49-F238E27FC236}">
                  <a16:creationId xmlns:a16="http://schemas.microsoft.com/office/drawing/2014/main" id="{44457813-E991-44AE-9A83-B7488D1F362B}"/>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1" name="Rectangle 45">
              <a:extLst>
                <a:ext uri="{FF2B5EF4-FFF2-40B4-BE49-F238E27FC236}">
                  <a16:creationId xmlns:a16="http://schemas.microsoft.com/office/drawing/2014/main" id="{8CE1CF47-A73F-4560-8835-AE1DC51E5CAE}"/>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62" name="Freeform 46">
              <a:extLst>
                <a:ext uri="{FF2B5EF4-FFF2-40B4-BE49-F238E27FC236}">
                  <a16:creationId xmlns:a16="http://schemas.microsoft.com/office/drawing/2014/main" id="{C2A935E4-AACC-4CB9-995E-D28617887316}"/>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3" name="Freeform 47">
              <a:extLst>
                <a:ext uri="{FF2B5EF4-FFF2-40B4-BE49-F238E27FC236}">
                  <a16:creationId xmlns:a16="http://schemas.microsoft.com/office/drawing/2014/main" id="{93B5B778-8ACB-4004-932D-BD95997BAEFF}"/>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4" name="Freeform 48">
              <a:extLst>
                <a:ext uri="{FF2B5EF4-FFF2-40B4-BE49-F238E27FC236}">
                  <a16:creationId xmlns:a16="http://schemas.microsoft.com/office/drawing/2014/main" id="{1434AF34-0919-40AD-84B1-446D4FF2D6D3}"/>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5" name="Freeform 49">
              <a:extLst>
                <a:ext uri="{FF2B5EF4-FFF2-40B4-BE49-F238E27FC236}">
                  <a16:creationId xmlns:a16="http://schemas.microsoft.com/office/drawing/2014/main" id="{29546CF3-6DDD-4073-AB7F-C6E722257AAC}"/>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6" name="Freeform 50">
              <a:extLst>
                <a:ext uri="{FF2B5EF4-FFF2-40B4-BE49-F238E27FC236}">
                  <a16:creationId xmlns:a16="http://schemas.microsoft.com/office/drawing/2014/main" id="{289D46AB-128A-477F-B6C9-F40F115D6CE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7" name="Freeform 51">
              <a:extLst>
                <a:ext uri="{FF2B5EF4-FFF2-40B4-BE49-F238E27FC236}">
                  <a16:creationId xmlns:a16="http://schemas.microsoft.com/office/drawing/2014/main" id="{A7DA7E67-3368-44AD-AACD-EB64AE34870B}"/>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8" name="Freeform 52">
              <a:extLst>
                <a:ext uri="{FF2B5EF4-FFF2-40B4-BE49-F238E27FC236}">
                  <a16:creationId xmlns:a16="http://schemas.microsoft.com/office/drawing/2014/main" id="{78BB1152-AB85-4AD8-BBA1-07CEA1F50817}"/>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9" name="Freeform 53">
              <a:extLst>
                <a:ext uri="{FF2B5EF4-FFF2-40B4-BE49-F238E27FC236}">
                  <a16:creationId xmlns:a16="http://schemas.microsoft.com/office/drawing/2014/main" id="{A982E7F2-DD68-4093-B9C5-3E42B475AB44}"/>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0" name="Freeform 54">
              <a:extLst>
                <a:ext uri="{FF2B5EF4-FFF2-40B4-BE49-F238E27FC236}">
                  <a16:creationId xmlns:a16="http://schemas.microsoft.com/office/drawing/2014/main" id="{A682E224-4CD6-420B-897A-B23D50B82EDA}"/>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1" name="Freeform 55">
              <a:extLst>
                <a:ext uri="{FF2B5EF4-FFF2-40B4-BE49-F238E27FC236}">
                  <a16:creationId xmlns:a16="http://schemas.microsoft.com/office/drawing/2014/main" id="{31B90F10-06CD-480E-8D35-6E0FFFB8945B}"/>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2" name="Freeform 56">
              <a:extLst>
                <a:ext uri="{FF2B5EF4-FFF2-40B4-BE49-F238E27FC236}">
                  <a16:creationId xmlns:a16="http://schemas.microsoft.com/office/drawing/2014/main" id="{7BC977DB-69B0-4D8D-B77C-E1127EC41724}"/>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3" name="Freeform 57">
              <a:extLst>
                <a:ext uri="{FF2B5EF4-FFF2-40B4-BE49-F238E27FC236}">
                  <a16:creationId xmlns:a16="http://schemas.microsoft.com/office/drawing/2014/main" id="{24127454-3FCB-41D6-ACFB-81D7E05A7925}"/>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4" name="Freeform 58">
              <a:extLst>
                <a:ext uri="{FF2B5EF4-FFF2-40B4-BE49-F238E27FC236}">
                  <a16:creationId xmlns:a16="http://schemas.microsoft.com/office/drawing/2014/main" id="{7AA80D42-B8A8-475B-ADBF-99719CE9FE5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p:nvSpPr>
          <p:cNvPr id="175" name="Rectangle 174">
            <a:extLst>
              <a:ext uri="{FF2B5EF4-FFF2-40B4-BE49-F238E27FC236}">
                <a16:creationId xmlns:a16="http://schemas.microsoft.com/office/drawing/2014/main" id="{81B1BC20-CC70-4C30-B9BE-C23E121CA6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7" name="Picture 2">
            <a:extLst>
              <a:ext uri="{FF2B5EF4-FFF2-40B4-BE49-F238E27FC236}">
                <a16:creationId xmlns:a16="http://schemas.microsoft.com/office/drawing/2014/main" id="{BED7CCD5-D3A4-4162-9CC4-03DF5AB89D0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 y="-3747"/>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179" name="Group 178">
            <a:extLst>
              <a:ext uri="{FF2B5EF4-FFF2-40B4-BE49-F238E27FC236}">
                <a16:creationId xmlns:a16="http://schemas.microsoft.com/office/drawing/2014/main" id="{D5E95061-A9DC-4C67-BCAF-F560690997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80" name="Rectangle 5">
              <a:extLst>
                <a:ext uri="{FF2B5EF4-FFF2-40B4-BE49-F238E27FC236}">
                  <a16:creationId xmlns:a16="http://schemas.microsoft.com/office/drawing/2014/main" id="{92D4D96C-8395-4198-90A3-2363570D4D39}"/>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81" name="Freeform 6">
              <a:extLst>
                <a:ext uri="{FF2B5EF4-FFF2-40B4-BE49-F238E27FC236}">
                  <a16:creationId xmlns:a16="http://schemas.microsoft.com/office/drawing/2014/main" id="{EF229BAE-A3AA-4095-A3F8-65181A713033}"/>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2" name="Freeform 7">
              <a:extLst>
                <a:ext uri="{FF2B5EF4-FFF2-40B4-BE49-F238E27FC236}">
                  <a16:creationId xmlns:a16="http://schemas.microsoft.com/office/drawing/2014/main" id="{C71621C3-B057-4E50-808A-EF718590D2C4}"/>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3" name="Rectangle 8">
              <a:extLst>
                <a:ext uri="{FF2B5EF4-FFF2-40B4-BE49-F238E27FC236}">
                  <a16:creationId xmlns:a16="http://schemas.microsoft.com/office/drawing/2014/main" id="{37D3BCDA-C38C-4B10-A653-0210E8597876}"/>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84" name="Freeform 9">
              <a:extLst>
                <a:ext uri="{FF2B5EF4-FFF2-40B4-BE49-F238E27FC236}">
                  <a16:creationId xmlns:a16="http://schemas.microsoft.com/office/drawing/2014/main" id="{CE4DC5B4-793A-4E8B-A3F7-53EB548F4522}"/>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5" name="Freeform 10">
              <a:extLst>
                <a:ext uri="{FF2B5EF4-FFF2-40B4-BE49-F238E27FC236}">
                  <a16:creationId xmlns:a16="http://schemas.microsoft.com/office/drawing/2014/main" id="{2664DA82-4469-42CC-93F4-662128EC65A3}"/>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6" name="Freeform 11">
              <a:extLst>
                <a:ext uri="{FF2B5EF4-FFF2-40B4-BE49-F238E27FC236}">
                  <a16:creationId xmlns:a16="http://schemas.microsoft.com/office/drawing/2014/main" id="{ED439A82-9407-4694-886D-7447BDFFD93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7" name="Freeform 12">
              <a:extLst>
                <a:ext uri="{FF2B5EF4-FFF2-40B4-BE49-F238E27FC236}">
                  <a16:creationId xmlns:a16="http://schemas.microsoft.com/office/drawing/2014/main" id="{C35292A7-2459-4132-8FE8-54BF071CCE22}"/>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8" name="Freeform 13">
              <a:extLst>
                <a:ext uri="{FF2B5EF4-FFF2-40B4-BE49-F238E27FC236}">
                  <a16:creationId xmlns:a16="http://schemas.microsoft.com/office/drawing/2014/main" id="{8A55D4A9-1B6E-409D-BF10-201C8A8292BE}"/>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9" name="Freeform 14">
              <a:extLst>
                <a:ext uri="{FF2B5EF4-FFF2-40B4-BE49-F238E27FC236}">
                  <a16:creationId xmlns:a16="http://schemas.microsoft.com/office/drawing/2014/main" id="{FDA8F85E-07E7-45C0-A165-6DB771A53D4C}"/>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0" name="Freeform 15">
              <a:extLst>
                <a:ext uri="{FF2B5EF4-FFF2-40B4-BE49-F238E27FC236}">
                  <a16:creationId xmlns:a16="http://schemas.microsoft.com/office/drawing/2014/main" id="{09508E73-6AA1-460C-97B9-8EF00855A567}"/>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1" name="Freeform 16">
              <a:extLst>
                <a:ext uri="{FF2B5EF4-FFF2-40B4-BE49-F238E27FC236}">
                  <a16:creationId xmlns:a16="http://schemas.microsoft.com/office/drawing/2014/main" id="{5913AD99-4A77-44C3-ACDF-8410765B76CB}"/>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2" name="Freeform 17">
              <a:extLst>
                <a:ext uri="{FF2B5EF4-FFF2-40B4-BE49-F238E27FC236}">
                  <a16:creationId xmlns:a16="http://schemas.microsoft.com/office/drawing/2014/main" id="{413BDF5F-2CC6-47A3-B422-38D6E292DCB3}"/>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3" name="Freeform 18">
              <a:extLst>
                <a:ext uri="{FF2B5EF4-FFF2-40B4-BE49-F238E27FC236}">
                  <a16:creationId xmlns:a16="http://schemas.microsoft.com/office/drawing/2014/main" id="{6F69599A-544F-4B1D-91C3-762B09CF78F7}"/>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4" name="Freeform 19">
              <a:extLst>
                <a:ext uri="{FF2B5EF4-FFF2-40B4-BE49-F238E27FC236}">
                  <a16:creationId xmlns:a16="http://schemas.microsoft.com/office/drawing/2014/main" id="{DFAE31B2-DF2A-4FD2-B98E-3657F825C96D}"/>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5" name="Freeform 20">
              <a:extLst>
                <a:ext uri="{FF2B5EF4-FFF2-40B4-BE49-F238E27FC236}">
                  <a16:creationId xmlns:a16="http://schemas.microsoft.com/office/drawing/2014/main" id="{9D7B120D-680C-4AC9-A263-A7DE0F5F1F7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6" name="Freeform 21">
              <a:extLst>
                <a:ext uri="{FF2B5EF4-FFF2-40B4-BE49-F238E27FC236}">
                  <a16:creationId xmlns:a16="http://schemas.microsoft.com/office/drawing/2014/main" id="{DC8A9F99-D409-4E13-8D58-6A34BE714D2F}"/>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7" name="Freeform 22">
              <a:extLst>
                <a:ext uri="{FF2B5EF4-FFF2-40B4-BE49-F238E27FC236}">
                  <a16:creationId xmlns:a16="http://schemas.microsoft.com/office/drawing/2014/main" id="{EB955E41-680C-44AA-B602-C1A69E951E2B}"/>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8" name="Freeform 23">
              <a:extLst>
                <a:ext uri="{FF2B5EF4-FFF2-40B4-BE49-F238E27FC236}">
                  <a16:creationId xmlns:a16="http://schemas.microsoft.com/office/drawing/2014/main" id="{332ED336-B831-4A24-9181-CC63707A4E13}"/>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9" name="Freeform 24">
              <a:extLst>
                <a:ext uri="{FF2B5EF4-FFF2-40B4-BE49-F238E27FC236}">
                  <a16:creationId xmlns:a16="http://schemas.microsoft.com/office/drawing/2014/main" id="{1A8B6B8C-5265-4AD1-9A67-B3CFFF4A9C3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0" name="Freeform 25">
              <a:extLst>
                <a:ext uri="{FF2B5EF4-FFF2-40B4-BE49-F238E27FC236}">
                  <a16:creationId xmlns:a16="http://schemas.microsoft.com/office/drawing/2014/main" id="{9E8ED6FD-8796-48CB-98ED-0E729E16BF0E}"/>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1" name="Freeform 26">
              <a:extLst>
                <a:ext uri="{FF2B5EF4-FFF2-40B4-BE49-F238E27FC236}">
                  <a16:creationId xmlns:a16="http://schemas.microsoft.com/office/drawing/2014/main" id="{DE668E67-2522-4B6B-A8BF-C3CD36F891D8}"/>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2" name="Freeform 27">
              <a:extLst>
                <a:ext uri="{FF2B5EF4-FFF2-40B4-BE49-F238E27FC236}">
                  <a16:creationId xmlns:a16="http://schemas.microsoft.com/office/drawing/2014/main" id="{B2474CAA-635F-43E4-AFFF-B24637DC6FCB}"/>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3" name="Freeform 28">
              <a:extLst>
                <a:ext uri="{FF2B5EF4-FFF2-40B4-BE49-F238E27FC236}">
                  <a16:creationId xmlns:a16="http://schemas.microsoft.com/office/drawing/2014/main" id="{1C1B778D-83CB-443C-B463-7EE26603E1DC}"/>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4" name="Freeform 29">
              <a:extLst>
                <a:ext uri="{FF2B5EF4-FFF2-40B4-BE49-F238E27FC236}">
                  <a16:creationId xmlns:a16="http://schemas.microsoft.com/office/drawing/2014/main" id="{654DEAB4-B194-4182-A7BE-E247F19AAE49}"/>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5" name="Freeform 30">
              <a:extLst>
                <a:ext uri="{FF2B5EF4-FFF2-40B4-BE49-F238E27FC236}">
                  <a16:creationId xmlns:a16="http://schemas.microsoft.com/office/drawing/2014/main" id="{D8E3CE4C-0C48-485B-8EA0-B036FCC3333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6" name="Freeform 31">
              <a:extLst>
                <a:ext uri="{FF2B5EF4-FFF2-40B4-BE49-F238E27FC236}">
                  <a16:creationId xmlns:a16="http://schemas.microsoft.com/office/drawing/2014/main" id="{7958BBBD-B721-4DA1-8764-D8188EB7067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7" name="Freeform 32">
              <a:extLst>
                <a:ext uri="{FF2B5EF4-FFF2-40B4-BE49-F238E27FC236}">
                  <a16:creationId xmlns:a16="http://schemas.microsoft.com/office/drawing/2014/main" id="{23180B75-7F19-41E5-A4C3-9096FF7D19E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8" name="Rectangle 33">
              <a:extLst>
                <a:ext uri="{FF2B5EF4-FFF2-40B4-BE49-F238E27FC236}">
                  <a16:creationId xmlns:a16="http://schemas.microsoft.com/office/drawing/2014/main" id="{57F706CF-8096-494C-A6E1-5BE7F62306F6}"/>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09" name="Freeform 34">
              <a:extLst>
                <a:ext uri="{FF2B5EF4-FFF2-40B4-BE49-F238E27FC236}">
                  <a16:creationId xmlns:a16="http://schemas.microsoft.com/office/drawing/2014/main" id="{8B4065A5-6701-492B-BE7F-9E00FE6156DA}"/>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0" name="Freeform 35">
              <a:extLst>
                <a:ext uri="{FF2B5EF4-FFF2-40B4-BE49-F238E27FC236}">
                  <a16:creationId xmlns:a16="http://schemas.microsoft.com/office/drawing/2014/main" id="{66E06571-DDD0-47CB-97CF-FF8432467344}"/>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1" name="Freeform 36">
              <a:extLst>
                <a:ext uri="{FF2B5EF4-FFF2-40B4-BE49-F238E27FC236}">
                  <a16:creationId xmlns:a16="http://schemas.microsoft.com/office/drawing/2014/main" id="{50F0D75F-DE36-46A5-8FEB-00CF9D01A5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2" name="Freeform 37">
              <a:extLst>
                <a:ext uri="{FF2B5EF4-FFF2-40B4-BE49-F238E27FC236}">
                  <a16:creationId xmlns:a16="http://schemas.microsoft.com/office/drawing/2014/main" id="{C7AF11B9-2298-41D7-9878-99E19E8274F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3" name="Freeform 38">
              <a:extLst>
                <a:ext uri="{FF2B5EF4-FFF2-40B4-BE49-F238E27FC236}">
                  <a16:creationId xmlns:a16="http://schemas.microsoft.com/office/drawing/2014/main" id="{7B43B683-4229-4623-A504-56FE6CCB55AB}"/>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4" name="Freeform 39">
              <a:extLst>
                <a:ext uri="{FF2B5EF4-FFF2-40B4-BE49-F238E27FC236}">
                  <a16:creationId xmlns:a16="http://schemas.microsoft.com/office/drawing/2014/main" id="{7B4CC276-9BB9-4394-A369-F7DB2BD8E8BB}"/>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5" name="Freeform 40">
              <a:extLst>
                <a:ext uri="{FF2B5EF4-FFF2-40B4-BE49-F238E27FC236}">
                  <a16:creationId xmlns:a16="http://schemas.microsoft.com/office/drawing/2014/main" id="{98010162-18EE-455C-AABD-0B715C2BBFD5}"/>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6" name="Freeform 41">
              <a:extLst>
                <a:ext uri="{FF2B5EF4-FFF2-40B4-BE49-F238E27FC236}">
                  <a16:creationId xmlns:a16="http://schemas.microsoft.com/office/drawing/2014/main" id="{5950D288-22B2-4286-B4FB-D6665C103E77}"/>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7" name="Freeform 42">
              <a:extLst>
                <a:ext uri="{FF2B5EF4-FFF2-40B4-BE49-F238E27FC236}">
                  <a16:creationId xmlns:a16="http://schemas.microsoft.com/office/drawing/2014/main" id="{E0A686CA-B0EF-4B0C-B69B-E715EA3E54E7}"/>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8" name="Freeform 43">
              <a:extLst>
                <a:ext uri="{FF2B5EF4-FFF2-40B4-BE49-F238E27FC236}">
                  <a16:creationId xmlns:a16="http://schemas.microsoft.com/office/drawing/2014/main" id="{75D61EE6-C405-433B-AEC8-6241D5472074}"/>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9" name="Freeform 44">
              <a:extLst>
                <a:ext uri="{FF2B5EF4-FFF2-40B4-BE49-F238E27FC236}">
                  <a16:creationId xmlns:a16="http://schemas.microsoft.com/office/drawing/2014/main" id="{4C718553-7221-4BFF-AFEE-64E166C6A82D}"/>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0" name="Rectangle 45">
              <a:extLst>
                <a:ext uri="{FF2B5EF4-FFF2-40B4-BE49-F238E27FC236}">
                  <a16:creationId xmlns:a16="http://schemas.microsoft.com/office/drawing/2014/main" id="{9F00A845-A7BB-4253-8C15-0FF3D05980E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221" name="Freeform 46">
              <a:extLst>
                <a:ext uri="{FF2B5EF4-FFF2-40B4-BE49-F238E27FC236}">
                  <a16:creationId xmlns:a16="http://schemas.microsoft.com/office/drawing/2014/main" id="{53476DBF-E7E4-46E9-AAF2-8810E14EEC7C}"/>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2" name="Freeform 47">
              <a:extLst>
                <a:ext uri="{FF2B5EF4-FFF2-40B4-BE49-F238E27FC236}">
                  <a16:creationId xmlns:a16="http://schemas.microsoft.com/office/drawing/2014/main" id="{4F608C86-9940-444C-B200-155DF4E02B67}"/>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3" name="Freeform 48">
              <a:extLst>
                <a:ext uri="{FF2B5EF4-FFF2-40B4-BE49-F238E27FC236}">
                  <a16:creationId xmlns:a16="http://schemas.microsoft.com/office/drawing/2014/main" id="{BB49A08B-2E6F-4B8C-8F61-6869B069BA97}"/>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4" name="Freeform 49">
              <a:extLst>
                <a:ext uri="{FF2B5EF4-FFF2-40B4-BE49-F238E27FC236}">
                  <a16:creationId xmlns:a16="http://schemas.microsoft.com/office/drawing/2014/main" id="{03A08195-C526-497F-89D0-566E91704B60}"/>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5" name="Freeform 50">
              <a:extLst>
                <a:ext uri="{FF2B5EF4-FFF2-40B4-BE49-F238E27FC236}">
                  <a16:creationId xmlns:a16="http://schemas.microsoft.com/office/drawing/2014/main" id="{235FDAAF-2063-40C9-BE1C-7E116C8A305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6" name="Freeform 51">
              <a:extLst>
                <a:ext uri="{FF2B5EF4-FFF2-40B4-BE49-F238E27FC236}">
                  <a16:creationId xmlns:a16="http://schemas.microsoft.com/office/drawing/2014/main" id="{2EAF15FA-570E-412B-992B-CAAB8338448D}"/>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7" name="Freeform 52">
              <a:extLst>
                <a:ext uri="{FF2B5EF4-FFF2-40B4-BE49-F238E27FC236}">
                  <a16:creationId xmlns:a16="http://schemas.microsoft.com/office/drawing/2014/main" id="{91FCA14D-FA3E-44C1-B8CB-8C8B7304862B}"/>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8" name="Freeform 53">
              <a:extLst>
                <a:ext uri="{FF2B5EF4-FFF2-40B4-BE49-F238E27FC236}">
                  <a16:creationId xmlns:a16="http://schemas.microsoft.com/office/drawing/2014/main" id="{A889215B-3708-4985-A1D7-42A99B3575CC}"/>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9" name="Freeform 54">
              <a:extLst>
                <a:ext uri="{FF2B5EF4-FFF2-40B4-BE49-F238E27FC236}">
                  <a16:creationId xmlns:a16="http://schemas.microsoft.com/office/drawing/2014/main" id="{5C58C66E-AFD4-4A37-9646-FF8A511A6C14}"/>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0" name="Freeform 55">
              <a:extLst>
                <a:ext uri="{FF2B5EF4-FFF2-40B4-BE49-F238E27FC236}">
                  <a16:creationId xmlns:a16="http://schemas.microsoft.com/office/drawing/2014/main" id="{F99DC7ED-E983-4ACA-B702-727C2A59399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1" name="Freeform 56">
              <a:extLst>
                <a:ext uri="{FF2B5EF4-FFF2-40B4-BE49-F238E27FC236}">
                  <a16:creationId xmlns:a16="http://schemas.microsoft.com/office/drawing/2014/main" id="{918FC910-5BDA-49AE-95A5-774012D2D606}"/>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2" name="Freeform 57">
              <a:extLst>
                <a:ext uri="{FF2B5EF4-FFF2-40B4-BE49-F238E27FC236}">
                  <a16:creationId xmlns:a16="http://schemas.microsoft.com/office/drawing/2014/main" id="{AA1E286C-EECB-46DC-9505-501CCDD8B86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3" name="Freeform 58">
              <a:extLst>
                <a:ext uri="{FF2B5EF4-FFF2-40B4-BE49-F238E27FC236}">
                  <a16:creationId xmlns:a16="http://schemas.microsoft.com/office/drawing/2014/main" id="{A838D816-F9F3-4AB2-92C6-1F986D0BC03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useBgFill="1">
        <p:nvSpPr>
          <p:cNvPr id="235" name="Round Diagonal Corner Rectangle 6">
            <a:extLst>
              <a:ext uri="{FF2B5EF4-FFF2-40B4-BE49-F238E27FC236}">
                <a16:creationId xmlns:a16="http://schemas.microsoft.com/office/drawing/2014/main" id="{4683B8BC-85C4-41F2-9CD3-B074823B6B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30" y="639965"/>
            <a:ext cx="8159993"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3" name="Picture 2" descr="http://localhost:65366/img/images/XML.PNG">
            <a:extLst>
              <a:ext uri="{FF2B5EF4-FFF2-40B4-BE49-F238E27FC236}">
                <a16:creationId xmlns:a16="http://schemas.microsoft.com/office/drawing/2014/main" id="{A94DC750-20AB-492F-8C09-2D003CA28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478" y="951493"/>
            <a:ext cx="7143497" cy="29754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97AD3C-557F-4973-AD1D-7F04839A2101}"/>
              </a:ext>
            </a:extLst>
          </p:cNvPr>
          <p:cNvSpPr>
            <a:spLocks noGrp="1"/>
          </p:cNvSpPr>
          <p:nvPr>
            <p:ph type="title"/>
          </p:nvPr>
        </p:nvSpPr>
        <p:spPr>
          <a:xfrm>
            <a:off x="1212924" y="4539573"/>
            <a:ext cx="6718151" cy="1182838"/>
          </a:xfrm>
        </p:spPr>
        <p:txBody>
          <a:bodyPr vert="horz" lIns="91440" tIns="45720" rIns="91440" bIns="45720" rtlCol="0" anchor="b">
            <a:normAutofit/>
          </a:bodyPr>
          <a:lstStyle/>
          <a:p>
            <a:pPr algn="ctr"/>
            <a:r>
              <a:rPr lang="en-US" sz="4100" dirty="0" err="1">
                <a:solidFill>
                  <a:srgbClr val="FFFFFF"/>
                </a:solidFill>
              </a:rPr>
              <a:t>Transformacion</a:t>
            </a:r>
            <a:r>
              <a:rPr lang="en-US" sz="4100" dirty="0">
                <a:solidFill>
                  <a:srgbClr val="FFFFFF"/>
                </a:solidFill>
              </a:rPr>
              <a:t> a xml</a:t>
            </a:r>
          </a:p>
        </p:txBody>
      </p:sp>
    </p:spTree>
    <p:extLst>
      <p:ext uri="{BB962C8B-B14F-4D97-AF65-F5344CB8AC3E}">
        <p14:creationId xmlns:p14="http://schemas.microsoft.com/office/powerpoint/2010/main" val="2877786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108" name="TextShape 1"/>
          <p:cNvSpPr txBox="1"/>
          <p:nvPr/>
        </p:nvSpPr>
        <p:spPr>
          <a:xfrm>
            <a:off x="856059" y="618518"/>
            <a:ext cx="7429499"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1">
                <a:uFill>
                  <a:solidFill>
                    <a:srgbClr val="FFFFFF"/>
                  </a:solidFill>
                </a:uFill>
                <a:latin typeface="+mj-lt"/>
                <a:ea typeface="+mj-ea"/>
                <a:cs typeface="+mj-cs"/>
              </a:rPr>
              <a:t>Linq vs Entity Framework</a:t>
            </a:r>
          </a:p>
        </p:txBody>
      </p:sp>
      <p:graphicFrame>
        <p:nvGraphicFramePr>
          <p:cNvPr id="159" name="TextShape 2">
            <a:extLst>
              <a:ext uri="{FF2B5EF4-FFF2-40B4-BE49-F238E27FC236}">
                <a16:creationId xmlns:a16="http://schemas.microsoft.com/office/drawing/2014/main" id="{B21122E4-556E-45C4-A406-391D8E73F1C3}"/>
              </a:ext>
            </a:extLst>
          </p:cNvPr>
          <p:cNvGraphicFramePr/>
          <p:nvPr>
            <p:extLst>
              <p:ext uri="{D42A27DB-BD31-4B8C-83A1-F6EECF244321}">
                <p14:modId xmlns:p14="http://schemas.microsoft.com/office/powerpoint/2010/main" val="974288302"/>
              </p:ext>
            </p:extLst>
          </p:nvPr>
        </p:nvGraphicFramePr>
        <p:xfrm>
          <a:off x="856059" y="2418820"/>
          <a:ext cx="74295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57109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7A46E93-A59A-4CF4-95B8-9145E193EA2B}"/>
              </a:ext>
            </a:extLst>
          </p:cNvPr>
          <p:cNvPicPr/>
          <p:nvPr/>
        </p:nvPicPr>
        <p:blipFill>
          <a:blip r:embed="rId4"/>
          <a:stretch/>
        </p:blipFill>
        <p:spPr>
          <a:xfrm>
            <a:off x="4572000" y="785080"/>
            <a:ext cx="4092209" cy="526289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5604"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D3E5D8CB-3010-4E01-AC2C-04AD1085F10C}"/>
              </a:ext>
            </a:extLst>
          </p:cNvPr>
          <p:cNvSpPr>
            <a:spLocks noGrp="1"/>
          </p:cNvSpPr>
          <p:nvPr>
            <p:ph type="title"/>
          </p:nvPr>
        </p:nvSpPr>
        <p:spPr>
          <a:xfrm>
            <a:off x="856059" y="618518"/>
            <a:ext cx="3344465" cy="1478570"/>
          </a:xfrm>
        </p:spPr>
        <p:txBody>
          <a:bodyPr>
            <a:normAutofit/>
          </a:bodyPr>
          <a:lstStyle/>
          <a:p>
            <a:r>
              <a:rPr lang="en-US" sz="2800"/>
              <a:t>Ventajas de Entity Framework</a:t>
            </a:r>
          </a:p>
        </p:txBody>
      </p:sp>
      <p:sp>
        <p:nvSpPr>
          <p:cNvPr id="3" name="Content Placeholder 2">
            <a:extLst>
              <a:ext uri="{FF2B5EF4-FFF2-40B4-BE49-F238E27FC236}">
                <a16:creationId xmlns:a16="http://schemas.microsoft.com/office/drawing/2014/main" id="{A7288773-808D-49C7-B923-A60C401619CF}"/>
              </a:ext>
            </a:extLst>
          </p:cNvPr>
          <p:cNvSpPr>
            <a:spLocks noGrp="1"/>
          </p:cNvSpPr>
          <p:nvPr>
            <p:ph idx="1"/>
          </p:nvPr>
        </p:nvSpPr>
        <p:spPr>
          <a:xfrm>
            <a:off x="856059" y="2249487"/>
            <a:ext cx="3344465" cy="3965046"/>
          </a:xfrm>
        </p:spPr>
        <p:txBody>
          <a:bodyPr>
            <a:normAutofit/>
          </a:bodyPr>
          <a:lstStyle/>
          <a:p>
            <a:r>
              <a:rPr lang="es-ES" sz="1700"/>
              <a:t>Entity Framewok está preparado para modelar la capa de datos de una forma más generica y flexible lo que permite abordar proyectos de mayor tamaño aunque si lo que buscamos es una forma rápida de modelar la base de datos SQL SERVER y no se necesitan grandes florituras, LINQ to SQL serviría perfectamente.</a:t>
            </a:r>
          </a:p>
          <a:p>
            <a:endParaRPr lang="en-US" sz="1700"/>
          </a:p>
        </p:txBody>
      </p:sp>
    </p:spTree>
    <p:extLst>
      <p:ext uri="{BB962C8B-B14F-4D97-AF65-F5344CB8AC3E}">
        <p14:creationId xmlns:p14="http://schemas.microsoft.com/office/powerpoint/2010/main" val="9818267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4287"/>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6858001"/>
            <a:chOff x="-14288" y="0"/>
            <a:chExt cx="1220788" cy="6858001"/>
          </a:xfrm>
          <a:solidFill>
            <a:schemeClr val="tx1">
              <a:alpha val="60000"/>
            </a:schemeClr>
          </a:solidFill>
        </p:grpSpPr>
        <p:sp>
          <p:nvSpPr>
            <p:cNvPr id="119"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0"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1"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6"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7" name="Group 146">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solidFill>
            <a:schemeClr val="tx1">
              <a:alpha val="60000"/>
            </a:schemeClr>
          </a:solidFill>
        </p:grpSpPr>
        <p:sp>
          <p:nvSpPr>
            <p:cNvPr id="148"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cxnSp>
        <p:nvCxnSpPr>
          <p:cNvPr id="159" name="Straight Connector 158">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0" name="TextShape 1"/>
          <p:cNvSpPr txBox="1"/>
          <p:nvPr/>
        </p:nvSpPr>
        <p:spPr>
          <a:xfrm>
            <a:off x="856059" y="1082673"/>
            <a:ext cx="2152062" cy="47085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3500" b="1" cap="all" spc="-1">
                <a:uFill>
                  <a:solidFill>
                    <a:srgbClr val="FFFFFF"/>
                  </a:solidFill>
                </a:uFill>
                <a:latin typeface="+mj-lt"/>
                <a:ea typeface="+mj-ea"/>
                <a:cs typeface="+mj-cs"/>
              </a:rPr>
              <a:t>LINQ y C#</a:t>
            </a:r>
          </a:p>
        </p:txBody>
      </p:sp>
      <p:sp>
        <p:nvSpPr>
          <p:cNvPr id="111" name="TextShape 2"/>
          <p:cNvSpPr txBox="1"/>
          <p:nvPr/>
        </p:nvSpPr>
        <p:spPr>
          <a:xfrm>
            <a:off x="3973322" y="1082673"/>
            <a:ext cx="4313428" cy="4708528"/>
          </a:xfrm>
          <a:prstGeom prst="rect">
            <a:avLst/>
          </a:prstGeom>
        </p:spPr>
        <p:txBody>
          <a:bodyPr vert="horz" lIns="91440" tIns="45720" rIns="91440" bIns="45720" rtlCol="0" anchor="ctr">
            <a:normAutofit/>
          </a:bodyPr>
          <a:lstStyle/>
          <a:p>
            <a:pPr marL="457200" indent="-228600" defTabSz="914400">
              <a:lnSpc>
                <a:spcPct val="120000"/>
              </a:lnSpc>
              <a:spcAft>
                <a:spcPts val="600"/>
              </a:spcAft>
              <a:buSzPct val="125000"/>
              <a:buFont typeface="Arial" panose="020B0604020202020204" pitchFamily="34" charset="0"/>
              <a:buChar char="•"/>
            </a:pPr>
            <a:r>
              <a:rPr lang="en-US" sz="1600" spc="-1">
                <a:uFill>
                  <a:solidFill>
                    <a:srgbClr val="FFFFFF"/>
                  </a:solidFill>
                </a:uFill>
              </a:rPr>
              <a:t>En lugar de añadir caracteristicas para el tratamiento de datos relacionales o XML a los lenguajes de programacion, con LINQ Microsoft  ha seguido un enfoque mas general el cual es añadir al framework .NET facilidades de consulta de propositos generales aplicables a todas las fuentes de informacion. Esta facilidad se llama “Consultas Integradas en los Lenguajes” (Languaje Integrated Query – LINQ)</a:t>
            </a:r>
          </a:p>
        </p:txBody>
      </p:sp>
    </p:spTree>
    <p:extLst>
      <p:ext uri="{BB962C8B-B14F-4D97-AF65-F5344CB8AC3E}">
        <p14:creationId xmlns:p14="http://schemas.microsoft.com/office/powerpoint/2010/main" val="35922215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C2E4E997-8672-4FFD-B8EC-9932A8E471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0" name="Picture 2">
            <a:extLst>
              <a:ext uri="{FF2B5EF4-FFF2-40B4-BE49-F238E27FC236}">
                <a16:creationId xmlns:a16="http://schemas.microsoft.com/office/drawing/2014/main" id="{FE6BA9E6-1D9E-4D30-B528-D49FA1342E4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pic>
        <p:nvPicPr>
          <p:cNvPr id="115" name="Graphic 114">
            <a:extLst>
              <a:ext uri="{FF2B5EF4-FFF2-40B4-BE49-F238E27FC236}">
                <a16:creationId xmlns:a16="http://schemas.microsoft.com/office/drawing/2014/main" id="{55438A1D-2B15-4495-B9E4-771004E079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0" y="1370421"/>
            <a:ext cx="4092209" cy="40922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22" name="Group 121">
            <a:extLst>
              <a:ext uri="{FF2B5EF4-FFF2-40B4-BE49-F238E27FC236}">
                <a16:creationId xmlns:a16="http://schemas.microsoft.com/office/drawing/2014/main" id="{453E4DEE-E996-40F8-8635-0FF43D7348F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5604"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3" name="Rectangle 5">
              <a:extLst>
                <a:ext uri="{FF2B5EF4-FFF2-40B4-BE49-F238E27FC236}">
                  <a16:creationId xmlns:a16="http://schemas.microsoft.com/office/drawing/2014/main" id="{08BD1D3E-43CE-49EB-A424-0738950C6424}"/>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24" name="Freeform 6">
              <a:extLst>
                <a:ext uri="{FF2B5EF4-FFF2-40B4-BE49-F238E27FC236}">
                  <a16:creationId xmlns:a16="http://schemas.microsoft.com/office/drawing/2014/main" id="{E9182037-E3FA-489A-95D5-29E4248420D8}"/>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5" name="Freeform 7">
              <a:extLst>
                <a:ext uri="{FF2B5EF4-FFF2-40B4-BE49-F238E27FC236}">
                  <a16:creationId xmlns:a16="http://schemas.microsoft.com/office/drawing/2014/main" id="{E8864E76-AD7F-4BEE-B3F6-A78FA42AEFAC}"/>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6" name="Freeform 8">
              <a:extLst>
                <a:ext uri="{FF2B5EF4-FFF2-40B4-BE49-F238E27FC236}">
                  <a16:creationId xmlns:a16="http://schemas.microsoft.com/office/drawing/2014/main" id="{8AD071B3-046D-4479-91FE-01E9AD7C8AAB}"/>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7" name="Freeform 9">
              <a:extLst>
                <a:ext uri="{FF2B5EF4-FFF2-40B4-BE49-F238E27FC236}">
                  <a16:creationId xmlns:a16="http://schemas.microsoft.com/office/drawing/2014/main" id="{91D776F5-E902-4A4D-A75D-A46E063C9F38}"/>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8" name="Freeform 10">
              <a:extLst>
                <a:ext uri="{FF2B5EF4-FFF2-40B4-BE49-F238E27FC236}">
                  <a16:creationId xmlns:a16="http://schemas.microsoft.com/office/drawing/2014/main" id="{EBED8F24-A998-4952-AB68-E2074F0746FE}"/>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9" name="Freeform 11">
              <a:extLst>
                <a:ext uri="{FF2B5EF4-FFF2-40B4-BE49-F238E27FC236}">
                  <a16:creationId xmlns:a16="http://schemas.microsoft.com/office/drawing/2014/main" id="{74D7A646-8CDC-49B3-9C44-3EF38DB4264C}"/>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0" name="Freeform 12">
              <a:extLst>
                <a:ext uri="{FF2B5EF4-FFF2-40B4-BE49-F238E27FC236}">
                  <a16:creationId xmlns:a16="http://schemas.microsoft.com/office/drawing/2014/main" id="{D4E99D14-E4F4-419B-9AAF-8D1CEAB28A2D}"/>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1" name="Freeform 13">
              <a:extLst>
                <a:ext uri="{FF2B5EF4-FFF2-40B4-BE49-F238E27FC236}">
                  <a16:creationId xmlns:a16="http://schemas.microsoft.com/office/drawing/2014/main" id="{377E106C-5445-4A52-9F7E-DA173874429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2" name="Freeform 14">
              <a:extLst>
                <a:ext uri="{FF2B5EF4-FFF2-40B4-BE49-F238E27FC236}">
                  <a16:creationId xmlns:a16="http://schemas.microsoft.com/office/drawing/2014/main" id="{752BFE96-D378-4BAE-A64B-F851A34C4770}"/>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3" name="Freeform 15">
              <a:extLst>
                <a:ext uri="{FF2B5EF4-FFF2-40B4-BE49-F238E27FC236}">
                  <a16:creationId xmlns:a16="http://schemas.microsoft.com/office/drawing/2014/main" id="{B88FFB19-5A5E-4078-B467-9D4ABD21BD9A}"/>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4" name="Line 16">
              <a:extLst>
                <a:ext uri="{FF2B5EF4-FFF2-40B4-BE49-F238E27FC236}">
                  <a16:creationId xmlns:a16="http://schemas.microsoft.com/office/drawing/2014/main" id="{11042975-3D19-4728-BCDA-D3F5CD633ED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5" name="Freeform 17">
              <a:extLst>
                <a:ext uri="{FF2B5EF4-FFF2-40B4-BE49-F238E27FC236}">
                  <a16:creationId xmlns:a16="http://schemas.microsoft.com/office/drawing/2014/main" id="{A28972BD-D2E1-4DCA-A907-2E3B6F606649}"/>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6" name="Freeform 18">
              <a:extLst>
                <a:ext uri="{FF2B5EF4-FFF2-40B4-BE49-F238E27FC236}">
                  <a16:creationId xmlns:a16="http://schemas.microsoft.com/office/drawing/2014/main" id="{1C806824-5C2D-4747-B038-69EE4074B366}"/>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7" name="Freeform 19">
              <a:extLst>
                <a:ext uri="{FF2B5EF4-FFF2-40B4-BE49-F238E27FC236}">
                  <a16:creationId xmlns:a16="http://schemas.microsoft.com/office/drawing/2014/main" id="{3B33F710-16D7-4F48-BFCA-66C9CA2352CB}"/>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8" name="Freeform 20">
              <a:extLst>
                <a:ext uri="{FF2B5EF4-FFF2-40B4-BE49-F238E27FC236}">
                  <a16:creationId xmlns:a16="http://schemas.microsoft.com/office/drawing/2014/main" id="{6C8C8ED4-90FA-4E97-AAF0-D5D51E6A935E}"/>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9" name="Rectangle 21">
              <a:extLst>
                <a:ext uri="{FF2B5EF4-FFF2-40B4-BE49-F238E27FC236}">
                  <a16:creationId xmlns:a16="http://schemas.microsoft.com/office/drawing/2014/main" id="{6C5EB9C1-B25F-4172-8A96-5950ECC828FC}"/>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40" name="Freeform 22">
              <a:extLst>
                <a:ext uri="{FF2B5EF4-FFF2-40B4-BE49-F238E27FC236}">
                  <a16:creationId xmlns:a16="http://schemas.microsoft.com/office/drawing/2014/main" id="{097E6E8A-9373-4655-882B-21715CCE97EE}"/>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1" name="Freeform 23">
              <a:extLst>
                <a:ext uri="{FF2B5EF4-FFF2-40B4-BE49-F238E27FC236}">
                  <a16:creationId xmlns:a16="http://schemas.microsoft.com/office/drawing/2014/main" id="{EB8CC766-1206-4372-ACAF-8230AF4D542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2" name="Freeform 24">
              <a:extLst>
                <a:ext uri="{FF2B5EF4-FFF2-40B4-BE49-F238E27FC236}">
                  <a16:creationId xmlns:a16="http://schemas.microsoft.com/office/drawing/2014/main" id="{1C8E2511-2489-47B2-9C19-C410910DD90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3" name="Freeform 25">
              <a:extLst>
                <a:ext uri="{FF2B5EF4-FFF2-40B4-BE49-F238E27FC236}">
                  <a16:creationId xmlns:a16="http://schemas.microsoft.com/office/drawing/2014/main" id="{D7820196-0A47-47EF-832C-A688E8977D60}"/>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4" name="Freeform 26">
              <a:extLst>
                <a:ext uri="{FF2B5EF4-FFF2-40B4-BE49-F238E27FC236}">
                  <a16:creationId xmlns:a16="http://schemas.microsoft.com/office/drawing/2014/main" id="{4982E0BF-34AE-48A3-AD6B-E0F3CD05DB34}"/>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5" name="Freeform 27">
              <a:extLst>
                <a:ext uri="{FF2B5EF4-FFF2-40B4-BE49-F238E27FC236}">
                  <a16:creationId xmlns:a16="http://schemas.microsoft.com/office/drawing/2014/main" id="{CD34643B-9DF2-4310-8868-48252C3393F0}"/>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6" name="Freeform 28">
              <a:extLst>
                <a:ext uri="{FF2B5EF4-FFF2-40B4-BE49-F238E27FC236}">
                  <a16:creationId xmlns:a16="http://schemas.microsoft.com/office/drawing/2014/main" id="{4E020C4E-AF64-44A8-B830-779541D8D549}"/>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7" name="Freeform 29">
              <a:extLst>
                <a:ext uri="{FF2B5EF4-FFF2-40B4-BE49-F238E27FC236}">
                  <a16:creationId xmlns:a16="http://schemas.microsoft.com/office/drawing/2014/main" id="{D97BC3D3-B1B3-4825-9169-BBEF1DBCF055}"/>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8" name="Freeform 30">
              <a:extLst>
                <a:ext uri="{FF2B5EF4-FFF2-40B4-BE49-F238E27FC236}">
                  <a16:creationId xmlns:a16="http://schemas.microsoft.com/office/drawing/2014/main" id="{A750DC4F-1DAF-470E-98C6-6C68DEB93363}"/>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9" name="Freeform 31">
              <a:extLst>
                <a:ext uri="{FF2B5EF4-FFF2-40B4-BE49-F238E27FC236}">
                  <a16:creationId xmlns:a16="http://schemas.microsoft.com/office/drawing/2014/main" id="{2F99594A-5BBD-4E10-A818-8BE52B7D952C}"/>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sp>
        <p:nvSpPr>
          <p:cNvPr id="110" name="TextShape 1"/>
          <p:cNvSpPr txBox="1"/>
          <p:nvPr/>
        </p:nvSpPr>
        <p:spPr>
          <a:xfrm>
            <a:off x="856059" y="618518"/>
            <a:ext cx="3344465"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cap="all" spc="-1">
                <a:uFill>
                  <a:solidFill>
                    <a:srgbClr val="FFFFFF"/>
                  </a:solidFill>
                </a:uFill>
                <a:latin typeface="+mj-lt"/>
                <a:ea typeface="+mj-ea"/>
                <a:cs typeface="+mj-cs"/>
              </a:rPr>
              <a:t>LINQ y C#</a:t>
            </a:r>
          </a:p>
        </p:txBody>
      </p:sp>
      <p:sp>
        <p:nvSpPr>
          <p:cNvPr id="111" name="TextShape 2"/>
          <p:cNvSpPr txBox="1"/>
          <p:nvPr/>
        </p:nvSpPr>
        <p:spPr>
          <a:xfrm>
            <a:off x="856059" y="2249487"/>
            <a:ext cx="3344465" cy="3965046"/>
          </a:xfrm>
          <a:prstGeom prst="rect">
            <a:avLst/>
          </a:prstGeom>
        </p:spPr>
        <p:txBody>
          <a:bodyPr vert="horz" lIns="91440" tIns="45720" rIns="91440" bIns="45720" rtlCol="0">
            <a:normAutofit/>
          </a:bodyPr>
          <a:lstStyle/>
          <a:p>
            <a:pPr marL="457200" indent="-228600" defTabSz="914400">
              <a:lnSpc>
                <a:spcPct val="110000"/>
              </a:lnSpc>
              <a:spcAft>
                <a:spcPts val="600"/>
              </a:spcAft>
              <a:buSzPct val="125000"/>
              <a:buFont typeface="Arial" panose="020B0604020202020204" pitchFamily="34" charset="0"/>
              <a:buChar char="•"/>
            </a:pPr>
            <a:r>
              <a:rPr lang="en-US" sz="1600" spc="-1">
                <a:uFill>
                  <a:solidFill>
                    <a:srgbClr val="FFFFFF"/>
                  </a:solidFill>
                </a:uFill>
              </a:rPr>
              <a:t>Se utiliza el termino consultas integradas en los lenguajes para indicar que estos son una caracteristica ya integrada en el lenguaje que se esta usando (C#, Visual Basic). Al estar integradas esto permite que las expresiones de consulta se beneficien de los metadatos, verificacion de sintaxis en tiempo de compilacion, tipado estatico y ayuda IntelliSense los cuales antes solo estaban disponibles para codigo imperativo</a:t>
            </a:r>
          </a:p>
        </p:txBody>
      </p:sp>
    </p:spTree>
    <p:extLst>
      <p:ext uri="{BB962C8B-B14F-4D97-AF65-F5344CB8AC3E}">
        <p14:creationId xmlns:p14="http://schemas.microsoft.com/office/powerpoint/2010/main" val="9322991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E978A47D-4F17-40FE-AB70-7AF78A9575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4287"/>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85BE3A7E-6A3F-401E-A025-BBB8FDB8DD3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6858001"/>
            <a:chOff x="-14288" y="0"/>
            <a:chExt cx="1220788" cy="6858001"/>
          </a:xfrm>
          <a:solidFill>
            <a:schemeClr val="tx1">
              <a:alpha val="60000"/>
            </a:schemeClr>
          </a:solidFill>
        </p:grpSpPr>
        <p:sp>
          <p:nvSpPr>
            <p:cNvPr id="124" name="Rectangle 5">
              <a:extLst>
                <a:ext uri="{FF2B5EF4-FFF2-40B4-BE49-F238E27FC236}">
                  <a16:creationId xmlns:a16="http://schemas.microsoft.com/office/drawing/2014/main" id="{41EE9036-817C-476C-BD59-B5184F9A3E35}"/>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5" name="Freeform 6">
              <a:extLst>
                <a:ext uri="{FF2B5EF4-FFF2-40B4-BE49-F238E27FC236}">
                  <a16:creationId xmlns:a16="http://schemas.microsoft.com/office/drawing/2014/main" id="{F098087A-B4E4-4300-A841-44988BD88E2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7">
              <a:extLst>
                <a:ext uri="{FF2B5EF4-FFF2-40B4-BE49-F238E27FC236}">
                  <a16:creationId xmlns:a16="http://schemas.microsoft.com/office/drawing/2014/main" id="{F5BD5F4B-A39C-4DF9-84E4-A4D33F30E6EE}"/>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8">
              <a:extLst>
                <a:ext uri="{FF2B5EF4-FFF2-40B4-BE49-F238E27FC236}">
                  <a16:creationId xmlns:a16="http://schemas.microsoft.com/office/drawing/2014/main" id="{D7FA9858-BFA0-4D5B-AF72-B1B65EB0699C}"/>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9">
              <a:extLst>
                <a:ext uri="{FF2B5EF4-FFF2-40B4-BE49-F238E27FC236}">
                  <a16:creationId xmlns:a16="http://schemas.microsoft.com/office/drawing/2014/main" id="{A508A5F3-AFE0-4750-A9C2-B51A514FFC4C}"/>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0">
              <a:extLst>
                <a:ext uri="{FF2B5EF4-FFF2-40B4-BE49-F238E27FC236}">
                  <a16:creationId xmlns:a16="http://schemas.microsoft.com/office/drawing/2014/main" id="{92B4AAEB-ABF4-42A7-BE52-0B442190D16A}"/>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1">
              <a:extLst>
                <a:ext uri="{FF2B5EF4-FFF2-40B4-BE49-F238E27FC236}">
                  <a16:creationId xmlns:a16="http://schemas.microsoft.com/office/drawing/2014/main" id="{3767C370-4A42-4376-8CAE-606C4BC8F450}"/>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2">
              <a:extLst>
                <a:ext uri="{FF2B5EF4-FFF2-40B4-BE49-F238E27FC236}">
                  <a16:creationId xmlns:a16="http://schemas.microsoft.com/office/drawing/2014/main" id="{36205F53-9C95-4954-B97C-1625BB8A350F}"/>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3">
              <a:extLst>
                <a:ext uri="{FF2B5EF4-FFF2-40B4-BE49-F238E27FC236}">
                  <a16:creationId xmlns:a16="http://schemas.microsoft.com/office/drawing/2014/main" id="{DC80B58E-3469-43E9-96FC-D747B6983030}"/>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4">
              <a:extLst>
                <a:ext uri="{FF2B5EF4-FFF2-40B4-BE49-F238E27FC236}">
                  <a16:creationId xmlns:a16="http://schemas.microsoft.com/office/drawing/2014/main" id="{E17A4ED2-DDD7-4B4D-A39C-9B0121C88622}"/>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5">
              <a:extLst>
                <a:ext uri="{FF2B5EF4-FFF2-40B4-BE49-F238E27FC236}">
                  <a16:creationId xmlns:a16="http://schemas.microsoft.com/office/drawing/2014/main" id="{A2C14A85-E7A9-4E1D-809F-20F5CFA788BE}"/>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Line 16">
              <a:extLst>
                <a:ext uri="{FF2B5EF4-FFF2-40B4-BE49-F238E27FC236}">
                  <a16:creationId xmlns:a16="http://schemas.microsoft.com/office/drawing/2014/main" id="{F3D51E32-9399-4B7F-8D91-BF9A068B834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6" name="Freeform 17">
              <a:extLst>
                <a:ext uri="{FF2B5EF4-FFF2-40B4-BE49-F238E27FC236}">
                  <a16:creationId xmlns:a16="http://schemas.microsoft.com/office/drawing/2014/main" id="{9969F9D2-502D-4C1D-ABA5-02B1BF2A0013}"/>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8">
              <a:extLst>
                <a:ext uri="{FF2B5EF4-FFF2-40B4-BE49-F238E27FC236}">
                  <a16:creationId xmlns:a16="http://schemas.microsoft.com/office/drawing/2014/main" id="{4AE555C6-5623-478A-BF35-63E9929A3A23}"/>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9">
              <a:extLst>
                <a:ext uri="{FF2B5EF4-FFF2-40B4-BE49-F238E27FC236}">
                  <a16:creationId xmlns:a16="http://schemas.microsoft.com/office/drawing/2014/main" id="{A3D3AED4-A69E-4301-9BB4-436DC5F0C95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20">
              <a:extLst>
                <a:ext uri="{FF2B5EF4-FFF2-40B4-BE49-F238E27FC236}">
                  <a16:creationId xmlns:a16="http://schemas.microsoft.com/office/drawing/2014/main" id="{C3B8082C-2D81-48D7-8B45-85B7C892963C}"/>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Rectangle 21">
              <a:extLst>
                <a:ext uri="{FF2B5EF4-FFF2-40B4-BE49-F238E27FC236}">
                  <a16:creationId xmlns:a16="http://schemas.microsoft.com/office/drawing/2014/main" id="{9AD35461-BA86-408B-8A29-244EB2F2FB55}"/>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1" name="Freeform 22">
              <a:extLst>
                <a:ext uri="{FF2B5EF4-FFF2-40B4-BE49-F238E27FC236}">
                  <a16:creationId xmlns:a16="http://schemas.microsoft.com/office/drawing/2014/main" id="{F238E495-B6C6-4857-899B-CDD58483120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3">
              <a:extLst>
                <a:ext uri="{FF2B5EF4-FFF2-40B4-BE49-F238E27FC236}">
                  <a16:creationId xmlns:a16="http://schemas.microsoft.com/office/drawing/2014/main" id="{E20A751E-054C-4EC2-8DA3-0EC923A6588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4">
              <a:extLst>
                <a:ext uri="{FF2B5EF4-FFF2-40B4-BE49-F238E27FC236}">
                  <a16:creationId xmlns:a16="http://schemas.microsoft.com/office/drawing/2014/main" id="{B6E8E701-3D21-4E5C-AB6E-9A7404697066}"/>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5">
              <a:extLst>
                <a:ext uri="{FF2B5EF4-FFF2-40B4-BE49-F238E27FC236}">
                  <a16:creationId xmlns:a16="http://schemas.microsoft.com/office/drawing/2014/main" id="{431BDA41-D09D-4984-B888-756F5F81B49E}"/>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6">
              <a:extLst>
                <a:ext uri="{FF2B5EF4-FFF2-40B4-BE49-F238E27FC236}">
                  <a16:creationId xmlns:a16="http://schemas.microsoft.com/office/drawing/2014/main" id="{0DC943D2-20E4-4C00-82D2-D405A7C00BBE}"/>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7">
              <a:extLst>
                <a:ext uri="{FF2B5EF4-FFF2-40B4-BE49-F238E27FC236}">
                  <a16:creationId xmlns:a16="http://schemas.microsoft.com/office/drawing/2014/main" id="{4BC34A74-80A2-4DE1-8ADC-BBD1709035BA}"/>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8">
              <a:extLst>
                <a:ext uri="{FF2B5EF4-FFF2-40B4-BE49-F238E27FC236}">
                  <a16:creationId xmlns:a16="http://schemas.microsoft.com/office/drawing/2014/main" id="{C6C3CA25-431F-4E26-952D-4AA9C4C725CF}"/>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9">
              <a:extLst>
                <a:ext uri="{FF2B5EF4-FFF2-40B4-BE49-F238E27FC236}">
                  <a16:creationId xmlns:a16="http://schemas.microsoft.com/office/drawing/2014/main" id="{776D1836-82AE-40EF-9829-C6B8D2CF025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30">
              <a:extLst>
                <a:ext uri="{FF2B5EF4-FFF2-40B4-BE49-F238E27FC236}">
                  <a16:creationId xmlns:a16="http://schemas.microsoft.com/office/drawing/2014/main" id="{9A8E397E-ADF9-45C1-98F4-3F5A86378B6F}"/>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31">
              <a:extLst>
                <a:ext uri="{FF2B5EF4-FFF2-40B4-BE49-F238E27FC236}">
                  <a16:creationId xmlns:a16="http://schemas.microsoft.com/office/drawing/2014/main" id="{DE07CFD9-357F-40BC-A792-CE874BFE5094}"/>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2" name="Group 151">
            <a:extLst>
              <a:ext uri="{FF2B5EF4-FFF2-40B4-BE49-F238E27FC236}">
                <a16:creationId xmlns:a16="http://schemas.microsoft.com/office/drawing/2014/main" id="{F4E035BE-9FF4-43D3-BC25-CF582D7FF85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solidFill>
            <a:schemeClr val="tx1">
              <a:alpha val="60000"/>
            </a:schemeClr>
          </a:solidFill>
        </p:grpSpPr>
        <p:sp>
          <p:nvSpPr>
            <p:cNvPr id="153" name="Freeform 32">
              <a:extLst>
                <a:ext uri="{FF2B5EF4-FFF2-40B4-BE49-F238E27FC236}">
                  <a16:creationId xmlns:a16="http://schemas.microsoft.com/office/drawing/2014/main" id="{F98BCEB2-EC20-4E84-A994-0AC37292C8B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33">
              <a:extLst>
                <a:ext uri="{FF2B5EF4-FFF2-40B4-BE49-F238E27FC236}">
                  <a16:creationId xmlns:a16="http://schemas.microsoft.com/office/drawing/2014/main" id="{7A2E1821-AEDF-417E-9F17-83379E9C094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4">
              <a:extLst>
                <a:ext uri="{FF2B5EF4-FFF2-40B4-BE49-F238E27FC236}">
                  <a16:creationId xmlns:a16="http://schemas.microsoft.com/office/drawing/2014/main" id="{CB3734E2-8292-4B47-B6AB-0E5A058DE95A}"/>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35">
              <a:extLst>
                <a:ext uri="{FF2B5EF4-FFF2-40B4-BE49-F238E27FC236}">
                  <a16:creationId xmlns:a16="http://schemas.microsoft.com/office/drawing/2014/main" id="{A0B09C51-29AB-45C0-B707-CCFB9DF280B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36">
              <a:extLst>
                <a:ext uri="{FF2B5EF4-FFF2-40B4-BE49-F238E27FC236}">
                  <a16:creationId xmlns:a16="http://schemas.microsoft.com/office/drawing/2014/main" id="{510C0CED-AE1B-45AE-B5E1-57521E589D27}"/>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37">
              <a:extLst>
                <a:ext uri="{FF2B5EF4-FFF2-40B4-BE49-F238E27FC236}">
                  <a16:creationId xmlns:a16="http://schemas.microsoft.com/office/drawing/2014/main" id="{591F2327-4B45-41AA-B41C-7404B6A1E4F2}"/>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38">
              <a:extLst>
                <a:ext uri="{FF2B5EF4-FFF2-40B4-BE49-F238E27FC236}">
                  <a16:creationId xmlns:a16="http://schemas.microsoft.com/office/drawing/2014/main" id="{5A63224C-41A0-42C0-96F6-0B2BE99A1353}"/>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39">
              <a:extLst>
                <a:ext uri="{FF2B5EF4-FFF2-40B4-BE49-F238E27FC236}">
                  <a16:creationId xmlns:a16="http://schemas.microsoft.com/office/drawing/2014/main" id="{A7C00B9F-C253-4776-9935-EC02254A4F2F}"/>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40">
              <a:extLst>
                <a:ext uri="{FF2B5EF4-FFF2-40B4-BE49-F238E27FC236}">
                  <a16:creationId xmlns:a16="http://schemas.microsoft.com/office/drawing/2014/main" id="{5062D4AA-13F3-4064-8440-FFE8562D8540}"/>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Rectangle 41">
              <a:extLst>
                <a:ext uri="{FF2B5EF4-FFF2-40B4-BE49-F238E27FC236}">
                  <a16:creationId xmlns:a16="http://schemas.microsoft.com/office/drawing/2014/main" id="{3E143B27-CB82-440B-879B-D25C1891C19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cxnSp>
        <p:nvCxnSpPr>
          <p:cNvPr id="164" name="Straight Connector 163">
            <a:extLst>
              <a:ext uri="{FF2B5EF4-FFF2-40B4-BE49-F238E27FC236}">
                <a16:creationId xmlns:a16="http://schemas.microsoft.com/office/drawing/2014/main" id="{085ECEC0-FF5D-4348-92C7-1EA7C61E770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5" name="TextShape 1"/>
          <p:cNvSpPr txBox="1"/>
          <p:nvPr/>
        </p:nvSpPr>
        <p:spPr>
          <a:xfrm>
            <a:off x="856059" y="1082673"/>
            <a:ext cx="2152062" cy="47085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3500" b="1" cap="all" spc="-1">
                <a:uFill>
                  <a:solidFill>
                    <a:srgbClr val="FFFFFF"/>
                  </a:solidFill>
                </a:uFill>
                <a:latin typeface="+mj-lt"/>
                <a:ea typeface="+mj-ea"/>
                <a:cs typeface="+mj-cs"/>
              </a:rPr>
              <a:t>Sintaxis de consultas LINQ</a:t>
            </a:r>
          </a:p>
        </p:txBody>
      </p:sp>
      <p:sp>
        <p:nvSpPr>
          <p:cNvPr id="116" name="TextShape 2"/>
          <p:cNvSpPr txBox="1"/>
          <p:nvPr/>
        </p:nvSpPr>
        <p:spPr>
          <a:xfrm>
            <a:off x="3973322" y="1082673"/>
            <a:ext cx="4313428" cy="4708528"/>
          </a:xfrm>
          <a:prstGeom prst="rect">
            <a:avLst/>
          </a:prstGeom>
        </p:spPr>
        <p:txBody>
          <a:bodyPr vert="horz" lIns="91440" tIns="45720" rIns="91440" bIns="45720" rtlCol="0" anchor="ctr">
            <a:normAutofit/>
          </a:bodyPr>
          <a:lstStyle/>
          <a:p>
            <a:pPr marL="391867" indent="-228600" defTabSz="914400">
              <a:lnSpc>
                <a:spcPct val="120000"/>
              </a:lnSpc>
              <a:spcAft>
                <a:spcPts val="600"/>
              </a:spcAft>
              <a:buClr>
                <a:srgbClr val="EF2929"/>
              </a:buClr>
              <a:buSzPct val="125000"/>
              <a:buFont typeface="Arial" panose="020B0604020202020204" pitchFamily="34" charset="0"/>
              <a:buChar char="•"/>
            </a:pPr>
            <a:r>
              <a:rPr lang="en-US" sz="1600" spc="-1" dirty="0">
                <a:uFill>
                  <a:solidFill>
                    <a:srgbClr val="FFFFFF"/>
                  </a:solidFill>
                </a:uFill>
              </a:rPr>
              <a:t>from [</a:t>
            </a:r>
            <a:r>
              <a:rPr lang="en-US" sz="1600" spc="-1" dirty="0" err="1">
                <a:uFill>
                  <a:solidFill>
                    <a:srgbClr val="FFFFFF"/>
                  </a:solidFill>
                </a:uFill>
              </a:rPr>
              <a:t>tipo</a:t>
            </a:r>
            <a:r>
              <a:rPr lang="en-US" sz="1600" spc="-1" dirty="0">
                <a:uFill>
                  <a:solidFill>
                    <a:srgbClr val="FFFFFF"/>
                  </a:solidFill>
                </a:uFill>
              </a:rPr>
              <a:t> de </a:t>
            </a:r>
            <a:r>
              <a:rPr lang="en-US" sz="1600" spc="-1" dirty="0" err="1">
                <a:uFill>
                  <a:solidFill>
                    <a:srgbClr val="FFFFFF"/>
                  </a:solidFill>
                </a:uFill>
              </a:rPr>
              <a:t>dato</a:t>
            </a:r>
            <a:r>
              <a:rPr lang="en-US" sz="1600" spc="-1" dirty="0">
                <a:uFill>
                  <a:solidFill>
                    <a:srgbClr val="FFFFFF"/>
                  </a:solidFill>
                </a:uFill>
              </a:rPr>
              <a:t> (</a:t>
            </a:r>
            <a:r>
              <a:rPr lang="en-US" sz="1600" spc="-1" dirty="0" err="1">
                <a:uFill>
                  <a:solidFill>
                    <a:srgbClr val="FFFFFF"/>
                  </a:solidFill>
                </a:uFill>
              </a:rPr>
              <a:t>opcional</a:t>
            </a:r>
            <a:r>
              <a:rPr lang="en-US" sz="1600" spc="-1" dirty="0">
                <a:uFill>
                  <a:solidFill>
                    <a:srgbClr val="FFFFFF"/>
                  </a:solidFill>
                </a:uFill>
              </a:rPr>
              <a:t>)] [variable de </a:t>
            </a:r>
            <a:r>
              <a:rPr lang="en-US" sz="1600" spc="-1" dirty="0" err="1">
                <a:uFill>
                  <a:solidFill>
                    <a:srgbClr val="FFFFFF"/>
                  </a:solidFill>
                </a:uFill>
              </a:rPr>
              <a:t>rango</a:t>
            </a:r>
            <a:r>
              <a:rPr lang="en-US" sz="1600" spc="-1" dirty="0">
                <a:uFill>
                  <a:solidFill>
                    <a:srgbClr val="FFFFFF"/>
                  </a:solidFill>
                </a:uFill>
              </a:rPr>
              <a:t>] in [</a:t>
            </a:r>
            <a:r>
              <a:rPr lang="en-US" sz="1600" spc="-1" dirty="0" err="1">
                <a:uFill>
                  <a:solidFill>
                    <a:srgbClr val="FFFFFF"/>
                  </a:solidFill>
                </a:uFill>
              </a:rPr>
              <a:t>IEnumerable</a:t>
            </a:r>
            <a:r>
              <a:rPr lang="en-US" sz="1600" spc="-1" dirty="0">
                <a:uFill>
                  <a:solidFill>
                    <a:srgbClr val="FFFFFF"/>
                  </a:solidFill>
                </a:uFill>
              </a:rPr>
              <a:t> T] [</a:t>
            </a:r>
            <a:r>
              <a:rPr lang="en-US" sz="1600" spc="-1" dirty="0" err="1">
                <a:uFill>
                  <a:solidFill>
                    <a:srgbClr val="FFFFFF"/>
                  </a:solidFill>
                </a:uFill>
              </a:rPr>
              <a:t>Operador</a:t>
            </a:r>
            <a:r>
              <a:rPr lang="en-US" sz="1600" spc="-1" dirty="0">
                <a:uFill>
                  <a:solidFill>
                    <a:srgbClr val="FFFFFF"/>
                  </a:solidFill>
                </a:uFill>
              </a:rPr>
              <a:t> </a:t>
            </a:r>
            <a:r>
              <a:rPr lang="en-US" sz="1600" spc="-1" dirty="0" err="1">
                <a:uFill>
                  <a:solidFill>
                    <a:srgbClr val="FFFFFF"/>
                  </a:solidFill>
                </a:uFill>
              </a:rPr>
              <a:t>deConsulta</a:t>
            </a:r>
            <a:r>
              <a:rPr lang="en-US" sz="1600" spc="-1" dirty="0">
                <a:uFill>
                  <a:solidFill>
                    <a:srgbClr val="FFFFFF"/>
                  </a:solidFill>
                </a:uFill>
              </a:rPr>
              <a:t>] expression lambda  [select] [</a:t>
            </a:r>
            <a:r>
              <a:rPr lang="en-US" sz="1600" spc="-1" dirty="0" err="1">
                <a:uFill>
                  <a:solidFill>
                    <a:srgbClr val="FFFFFF"/>
                  </a:solidFill>
                </a:uFill>
              </a:rPr>
              <a:t>rango</a:t>
            </a:r>
            <a:r>
              <a:rPr lang="en-US" sz="1600" spc="-1" dirty="0">
                <a:uFill>
                  <a:solidFill>
                    <a:srgbClr val="FFFFFF"/>
                  </a:solidFill>
                </a:uFill>
              </a:rPr>
              <a:t> de variable | </a:t>
            </a:r>
            <a:r>
              <a:rPr lang="en-US" sz="1600" spc="-1" dirty="0" err="1">
                <a:uFill>
                  <a:solidFill>
                    <a:srgbClr val="FFFFFF"/>
                  </a:solidFill>
                </a:uFill>
              </a:rPr>
              <a:t>campos</a:t>
            </a:r>
            <a:r>
              <a:rPr lang="en-US" sz="1600" spc="-1" dirty="0">
                <a:uFill>
                  <a:solidFill>
                    <a:srgbClr val="FFFFFF"/>
                  </a:solidFill>
                </a:uFill>
              </a:rPr>
              <a:t> del </a:t>
            </a:r>
            <a:r>
              <a:rPr lang="en-US" sz="1600" spc="-1" dirty="0" err="1">
                <a:uFill>
                  <a:solidFill>
                    <a:srgbClr val="FFFFFF"/>
                  </a:solidFill>
                </a:uFill>
              </a:rPr>
              <a:t>rango</a:t>
            </a:r>
            <a:r>
              <a:rPr lang="en-US" sz="1600" spc="-1" dirty="0">
                <a:uFill>
                  <a:solidFill>
                    <a:srgbClr val="FFFFFF"/>
                  </a:solidFill>
                </a:uFill>
              </a:rPr>
              <a:t> de variable] </a:t>
            </a:r>
          </a:p>
          <a:p>
            <a:pPr marL="391867" indent="-228600" defTabSz="914400">
              <a:lnSpc>
                <a:spcPct val="120000"/>
              </a:lnSpc>
              <a:spcAft>
                <a:spcPts val="600"/>
              </a:spcAft>
              <a:buClr>
                <a:srgbClr val="EF2929"/>
              </a:buClr>
              <a:buSzPct val="125000"/>
              <a:buFont typeface="Arial" panose="020B0604020202020204" pitchFamily="34" charset="0"/>
              <a:buChar char="•"/>
            </a:pPr>
            <a:endParaRPr lang="en-US" sz="1600" spc="-1" dirty="0">
              <a:uFill>
                <a:solidFill>
                  <a:srgbClr val="FFFFFF"/>
                </a:solidFill>
              </a:uFill>
            </a:endParaRPr>
          </a:p>
        </p:txBody>
      </p:sp>
    </p:spTree>
    <p:extLst>
      <p:ext uri="{BB962C8B-B14F-4D97-AF65-F5344CB8AC3E}">
        <p14:creationId xmlns:p14="http://schemas.microsoft.com/office/powerpoint/2010/main" val="39672256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68" name="Rectangle 67">
              <a:extLst>
                <a:ext uri="{FF2B5EF4-FFF2-40B4-BE49-F238E27FC236}">
                  <a16:creationId xmlns:a16="http://schemas.microsoft.com/office/drawing/2014/main" id="{0F4DB1F4-429C-4C85-85D7-C4D81996D338}"/>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6749" y="2235200"/>
            <a:ext cx="5270501"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4422" y="2900097"/>
            <a:ext cx="8236545"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3">
              <a:extLst>
                <a:ext uri="{FF2B5EF4-FFF2-40B4-BE49-F238E27FC236}">
                  <a16:creationId xmlns:a16="http://schemas.microsoft.com/office/drawing/2014/main" id="{0D6E4F1D-B331-41B5-90EF-2236C1EE155D}"/>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4">
              <a:extLst>
                <a:ext uri="{FF2B5EF4-FFF2-40B4-BE49-F238E27FC236}">
                  <a16:creationId xmlns:a16="http://schemas.microsoft.com/office/drawing/2014/main" id="{54A60014-21DF-44E5-9137-43357188501C}"/>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7">
              <a:extLst>
                <a:ext uri="{FF2B5EF4-FFF2-40B4-BE49-F238E27FC236}">
                  <a16:creationId xmlns:a16="http://schemas.microsoft.com/office/drawing/2014/main" id="{40B768C0-B003-45F4-9A06-EA3509A90BD9}"/>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5">
              <a:extLst>
                <a:ext uri="{FF2B5EF4-FFF2-40B4-BE49-F238E27FC236}">
                  <a16:creationId xmlns:a16="http://schemas.microsoft.com/office/drawing/2014/main" id="{5E479182-2054-4AD9-823D-81CFAD7F2C78}"/>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6">
              <a:extLst>
                <a:ext uri="{FF2B5EF4-FFF2-40B4-BE49-F238E27FC236}">
                  <a16:creationId xmlns:a16="http://schemas.microsoft.com/office/drawing/2014/main" id="{A7D912CF-756A-41F1-8BF1-5BA7D1BD052D}"/>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8">
              <a:extLst>
                <a:ext uri="{FF2B5EF4-FFF2-40B4-BE49-F238E27FC236}">
                  <a16:creationId xmlns:a16="http://schemas.microsoft.com/office/drawing/2014/main" id="{734B6F35-2160-44B1-AB00-F628C84B14F0}"/>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39">
              <a:extLst>
                <a:ext uri="{FF2B5EF4-FFF2-40B4-BE49-F238E27FC236}">
                  <a16:creationId xmlns:a16="http://schemas.microsoft.com/office/drawing/2014/main" id="{D8657E76-4F63-44FE-86C5-54CA174FCB35}"/>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Freeform 40">
              <a:extLst>
                <a:ext uri="{FF2B5EF4-FFF2-40B4-BE49-F238E27FC236}">
                  <a16:creationId xmlns:a16="http://schemas.microsoft.com/office/drawing/2014/main" id="{482CEB8C-90E5-4152-8B52-A2881B98A3BA}"/>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3" name="Rectangle 41">
              <a:extLst>
                <a:ext uri="{FF2B5EF4-FFF2-40B4-BE49-F238E27FC236}">
                  <a16:creationId xmlns:a16="http://schemas.microsoft.com/office/drawing/2014/main" id="{85010FC2-BC4C-4692-876D-7FE363BFC635}"/>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2">
              <a:extLst>
                <a:ext uri="{FF2B5EF4-FFF2-40B4-BE49-F238E27FC236}">
                  <a16:creationId xmlns:a16="http://schemas.microsoft.com/office/drawing/2014/main" id="{714C1223-2B78-4715-9ACB-079A60D16D3F}"/>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3">
              <a:extLst>
                <a:ext uri="{FF2B5EF4-FFF2-40B4-BE49-F238E27FC236}">
                  <a16:creationId xmlns:a16="http://schemas.microsoft.com/office/drawing/2014/main" id="{1D9109D3-C92A-410B-9B43-5F02B2D84EE3}"/>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4">
              <a:extLst>
                <a:ext uri="{FF2B5EF4-FFF2-40B4-BE49-F238E27FC236}">
                  <a16:creationId xmlns:a16="http://schemas.microsoft.com/office/drawing/2014/main" id="{EF5B327A-A1AE-42F3-815E-84F4AA2948C2}"/>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7">
              <a:extLst>
                <a:ext uri="{FF2B5EF4-FFF2-40B4-BE49-F238E27FC236}">
                  <a16:creationId xmlns:a16="http://schemas.microsoft.com/office/drawing/2014/main" id="{77738BDE-751F-4D4C-B4C4-C9DF3EA29193}"/>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5">
              <a:extLst>
                <a:ext uri="{FF2B5EF4-FFF2-40B4-BE49-F238E27FC236}">
                  <a16:creationId xmlns:a16="http://schemas.microsoft.com/office/drawing/2014/main" id="{9C8C4AD6-72BF-490C-963C-97C7FD7E7EAC}"/>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6">
              <a:extLst>
                <a:ext uri="{FF2B5EF4-FFF2-40B4-BE49-F238E27FC236}">
                  <a16:creationId xmlns:a16="http://schemas.microsoft.com/office/drawing/2014/main" id="{94990E31-5AA8-4502-A963-CE1B539DAC42}"/>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8">
              <a:extLst>
                <a:ext uri="{FF2B5EF4-FFF2-40B4-BE49-F238E27FC236}">
                  <a16:creationId xmlns:a16="http://schemas.microsoft.com/office/drawing/2014/main" id="{9E703E9D-ED76-449C-A8C0-7A1E24B8B277}"/>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39">
              <a:extLst>
                <a:ext uri="{FF2B5EF4-FFF2-40B4-BE49-F238E27FC236}">
                  <a16:creationId xmlns:a16="http://schemas.microsoft.com/office/drawing/2014/main" id="{C70A75E8-C815-4CCF-ABEE-83F19BFE051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Freeform 40">
              <a:extLst>
                <a:ext uri="{FF2B5EF4-FFF2-40B4-BE49-F238E27FC236}">
                  <a16:creationId xmlns:a16="http://schemas.microsoft.com/office/drawing/2014/main" id="{E15638E1-6A92-4D31-A034-853A65A754E9}"/>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3" name="Rectangle 41">
              <a:extLst>
                <a:ext uri="{FF2B5EF4-FFF2-40B4-BE49-F238E27FC236}">
                  <a16:creationId xmlns:a16="http://schemas.microsoft.com/office/drawing/2014/main" id="{EA3E8D58-D52B-4300-8A50-5696430D1A65}"/>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4" name="Title 3">
            <a:extLst>
              <a:ext uri="{FF2B5EF4-FFF2-40B4-BE49-F238E27FC236}">
                <a16:creationId xmlns:a16="http://schemas.microsoft.com/office/drawing/2014/main" id="{AAFE3279-599D-496C-A91C-14C9C01012A9}"/>
              </a:ext>
            </a:extLst>
          </p:cNvPr>
          <p:cNvSpPr>
            <a:spLocks noGrp="1"/>
          </p:cNvSpPr>
          <p:nvPr>
            <p:ph type="title"/>
          </p:nvPr>
        </p:nvSpPr>
        <p:spPr>
          <a:xfrm>
            <a:off x="2000250" y="2328334"/>
            <a:ext cx="5143500" cy="1367896"/>
          </a:xfrm>
        </p:spPr>
        <p:txBody>
          <a:bodyPr vert="horz" lIns="91440" tIns="45720" rIns="91440" bIns="45720" rtlCol="0" anchor="b">
            <a:normAutofit/>
          </a:bodyPr>
          <a:lstStyle/>
          <a:p>
            <a:pPr algn="ctr"/>
            <a:r>
              <a:rPr lang="en-US" sz="4800">
                <a:solidFill>
                  <a:srgbClr val="FFFFFF"/>
                </a:solidFill>
              </a:rPr>
              <a:t>Ejemplo</a:t>
            </a:r>
          </a:p>
        </p:txBody>
      </p:sp>
    </p:spTree>
    <p:extLst>
      <p:ext uri="{BB962C8B-B14F-4D97-AF65-F5344CB8AC3E}">
        <p14:creationId xmlns:p14="http://schemas.microsoft.com/office/powerpoint/2010/main" val="17176521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1" name="Picture 2">
            <a:extLst>
              <a:ext uri="{FF2B5EF4-FFF2-40B4-BE49-F238E27FC236}">
                <a16:creationId xmlns:a16="http://schemas.microsoft.com/office/drawing/2014/main" id="{5FF7B57D-FF7B-48B3-9F60-9BCEEECF9E7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103" name="Group 102">
            <a:extLst>
              <a:ext uri="{FF2B5EF4-FFF2-40B4-BE49-F238E27FC236}">
                <a16:creationId xmlns:a16="http://schemas.microsoft.com/office/drawing/2014/main" id="{EB95AFDF-FA7D-4311-9C65-6D507D92F47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04" name="Group 103">
              <a:extLst>
                <a:ext uri="{FF2B5EF4-FFF2-40B4-BE49-F238E27FC236}">
                  <a16:creationId xmlns:a16="http://schemas.microsoft.com/office/drawing/2014/main" id="{9A5CCD98-20C1-4404-B788-FDA92F8A4403}"/>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6" name="Rectangle 5">
                <a:extLst>
                  <a:ext uri="{FF2B5EF4-FFF2-40B4-BE49-F238E27FC236}">
                    <a16:creationId xmlns:a16="http://schemas.microsoft.com/office/drawing/2014/main" id="{C1424C76-B5C3-468E-86FA-8D9B269053DE}"/>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17" name="Freeform 6">
                <a:extLst>
                  <a:ext uri="{FF2B5EF4-FFF2-40B4-BE49-F238E27FC236}">
                    <a16:creationId xmlns:a16="http://schemas.microsoft.com/office/drawing/2014/main" id="{B3922267-72C9-403B-A6DE-7D0A43D5541F}"/>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8" name="Freeform 7">
                <a:extLst>
                  <a:ext uri="{FF2B5EF4-FFF2-40B4-BE49-F238E27FC236}">
                    <a16:creationId xmlns:a16="http://schemas.microsoft.com/office/drawing/2014/main" id="{7276DB68-2E8D-4723-852B-7476DD38FED0}"/>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9" name="Freeform 8">
                <a:extLst>
                  <a:ext uri="{FF2B5EF4-FFF2-40B4-BE49-F238E27FC236}">
                    <a16:creationId xmlns:a16="http://schemas.microsoft.com/office/drawing/2014/main" id="{0A155711-4993-4D1E-89EA-A397C164F0FB}"/>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0" name="Freeform 9">
                <a:extLst>
                  <a:ext uri="{FF2B5EF4-FFF2-40B4-BE49-F238E27FC236}">
                    <a16:creationId xmlns:a16="http://schemas.microsoft.com/office/drawing/2014/main" id="{2AB42136-2551-4CAA-857F-65FA3247B49D}"/>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1" name="Freeform 10">
                <a:extLst>
                  <a:ext uri="{FF2B5EF4-FFF2-40B4-BE49-F238E27FC236}">
                    <a16:creationId xmlns:a16="http://schemas.microsoft.com/office/drawing/2014/main" id="{7C2ADEA1-EA3E-4C0E-A28E-460092F7FFD7}"/>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2" name="Freeform 11">
                <a:extLst>
                  <a:ext uri="{FF2B5EF4-FFF2-40B4-BE49-F238E27FC236}">
                    <a16:creationId xmlns:a16="http://schemas.microsoft.com/office/drawing/2014/main" id="{B04584B3-081C-4286-A840-AB5B16B10AA3}"/>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3" name="Freeform 12">
                <a:extLst>
                  <a:ext uri="{FF2B5EF4-FFF2-40B4-BE49-F238E27FC236}">
                    <a16:creationId xmlns:a16="http://schemas.microsoft.com/office/drawing/2014/main" id="{3AB388FD-C246-4936-A041-E0413A132986}"/>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4" name="Freeform 13">
                <a:extLst>
                  <a:ext uri="{FF2B5EF4-FFF2-40B4-BE49-F238E27FC236}">
                    <a16:creationId xmlns:a16="http://schemas.microsoft.com/office/drawing/2014/main" id="{57692343-2D12-4F57-836C-945D407B68B7}"/>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5" name="Freeform 14">
                <a:extLst>
                  <a:ext uri="{FF2B5EF4-FFF2-40B4-BE49-F238E27FC236}">
                    <a16:creationId xmlns:a16="http://schemas.microsoft.com/office/drawing/2014/main" id="{062EE710-0210-4840-8698-E0DF1C617007}"/>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6" name="Freeform 15">
                <a:extLst>
                  <a:ext uri="{FF2B5EF4-FFF2-40B4-BE49-F238E27FC236}">
                    <a16:creationId xmlns:a16="http://schemas.microsoft.com/office/drawing/2014/main" id="{161892F4-6071-40CD-8E18-CDEE0C91B586}"/>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7" name="Line 16">
                <a:extLst>
                  <a:ext uri="{FF2B5EF4-FFF2-40B4-BE49-F238E27FC236}">
                    <a16:creationId xmlns:a16="http://schemas.microsoft.com/office/drawing/2014/main" id="{3E6BBE44-8D88-407D-B1C6-10C89DD6173B}"/>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8" name="Freeform 17">
                <a:extLst>
                  <a:ext uri="{FF2B5EF4-FFF2-40B4-BE49-F238E27FC236}">
                    <a16:creationId xmlns:a16="http://schemas.microsoft.com/office/drawing/2014/main" id="{1E90AE6E-328E-4730-825C-B5130F5CFCA4}"/>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9" name="Freeform 18">
                <a:extLst>
                  <a:ext uri="{FF2B5EF4-FFF2-40B4-BE49-F238E27FC236}">
                    <a16:creationId xmlns:a16="http://schemas.microsoft.com/office/drawing/2014/main" id="{24EC969F-6E4A-4163-ABDA-4674429A3DC2}"/>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0" name="Freeform 19">
                <a:extLst>
                  <a:ext uri="{FF2B5EF4-FFF2-40B4-BE49-F238E27FC236}">
                    <a16:creationId xmlns:a16="http://schemas.microsoft.com/office/drawing/2014/main" id="{1B735C94-B049-42C6-9DEF-5DB70D58CE4B}"/>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1" name="Freeform 20">
                <a:extLst>
                  <a:ext uri="{FF2B5EF4-FFF2-40B4-BE49-F238E27FC236}">
                    <a16:creationId xmlns:a16="http://schemas.microsoft.com/office/drawing/2014/main" id="{051C02E6-1954-478B-AEAE-BF8F36BE9417}"/>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2" name="Rectangle 21">
                <a:extLst>
                  <a:ext uri="{FF2B5EF4-FFF2-40B4-BE49-F238E27FC236}">
                    <a16:creationId xmlns:a16="http://schemas.microsoft.com/office/drawing/2014/main" id="{6710B1C0-310A-48D0-B824-459D9AFC2FBC}"/>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33" name="Freeform 22">
                <a:extLst>
                  <a:ext uri="{FF2B5EF4-FFF2-40B4-BE49-F238E27FC236}">
                    <a16:creationId xmlns:a16="http://schemas.microsoft.com/office/drawing/2014/main" id="{1204A606-D9A6-4DC6-9F0E-D516EA1EB957}"/>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4" name="Freeform 23">
                <a:extLst>
                  <a:ext uri="{FF2B5EF4-FFF2-40B4-BE49-F238E27FC236}">
                    <a16:creationId xmlns:a16="http://schemas.microsoft.com/office/drawing/2014/main" id="{EE569555-0243-4979-A537-C9B4AFD5F258}"/>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5" name="Freeform 24">
                <a:extLst>
                  <a:ext uri="{FF2B5EF4-FFF2-40B4-BE49-F238E27FC236}">
                    <a16:creationId xmlns:a16="http://schemas.microsoft.com/office/drawing/2014/main" id="{D52A977D-4993-48AF-A792-F2DE09639149}"/>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6" name="Freeform 25">
                <a:extLst>
                  <a:ext uri="{FF2B5EF4-FFF2-40B4-BE49-F238E27FC236}">
                    <a16:creationId xmlns:a16="http://schemas.microsoft.com/office/drawing/2014/main" id="{93CFF2DC-E52E-4D99-97D5-B0D7B792E50A}"/>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7" name="Freeform 26">
                <a:extLst>
                  <a:ext uri="{FF2B5EF4-FFF2-40B4-BE49-F238E27FC236}">
                    <a16:creationId xmlns:a16="http://schemas.microsoft.com/office/drawing/2014/main" id="{5E175372-AF09-42A7-B3D0-226C83489170}"/>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8" name="Freeform 27">
                <a:extLst>
                  <a:ext uri="{FF2B5EF4-FFF2-40B4-BE49-F238E27FC236}">
                    <a16:creationId xmlns:a16="http://schemas.microsoft.com/office/drawing/2014/main" id="{ABF20BA9-F4B2-49EA-A573-578B1897747D}"/>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39" name="Freeform 28">
                <a:extLst>
                  <a:ext uri="{FF2B5EF4-FFF2-40B4-BE49-F238E27FC236}">
                    <a16:creationId xmlns:a16="http://schemas.microsoft.com/office/drawing/2014/main" id="{AA3A7A4B-C811-4E23-8BFD-5823A032DA3D}"/>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0" name="Freeform 29">
                <a:extLst>
                  <a:ext uri="{FF2B5EF4-FFF2-40B4-BE49-F238E27FC236}">
                    <a16:creationId xmlns:a16="http://schemas.microsoft.com/office/drawing/2014/main" id="{47537781-F057-4B97-AD8F-12FE9BE599A8}"/>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1" name="Freeform 30">
                <a:extLst>
                  <a:ext uri="{FF2B5EF4-FFF2-40B4-BE49-F238E27FC236}">
                    <a16:creationId xmlns:a16="http://schemas.microsoft.com/office/drawing/2014/main" id="{078883C7-EB52-4BB7-A9A7-F8C046A8331D}"/>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42" name="Freeform 31">
                <a:extLst>
                  <a:ext uri="{FF2B5EF4-FFF2-40B4-BE49-F238E27FC236}">
                    <a16:creationId xmlns:a16="http://schemas.microsoft.com/office/drawing/2014/main" id="{63CCBBF8-5972-4ED3-AB5B-46DC425B1772}"/>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grpSp>
          <p:nvGrpSpPr>
            <p:cNvPr id="105" name="Group 104">
              <a:extLst>
                <a:ext uri="{FF2B5EF4-FFF2-40B4-BE49-F238E27FC236}">
                  <a16:creationId xmlns:a16="http://schemas.microsoft.com/office/drawing/2014/main" id="{A8C19883-37FB-437C-A3AA-89AA6239D3A9}"/>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6" name="Freeform 32">
                <a:extLst>
                  <a:ext uri="{FF2B5EF4-FFF2-40B4-BE49-F238E27FC236}">
                    <a16:creationId xmlns:a16="http://schemas.microsoft.com/office/drawing/2014/main" id="{AF1753DD-4CEF-45EC-B952-90EA8895D7CB}"/>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7" name="Freeform 33">
                <a:extLst>
                  <a:ext uri="{FF2B5EF4-FFF2-40B4-BE49-F238E27FC236}">
                    <a16:creationId xmlns:a16="http://schemas.microsoft.com/office/drawing/2014/main" id="{5B9356DB-C1BE-4D76-8FA7-4FBAA12D1D33}"/>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8" name="Freeform 34">
                <a:extLst>
                  <a:ext uri="{FF2B5EF4-FFF2-40B4-BE49-F238E27FC236}">
                    <a16:creationId xmlns:a16="http://schemas.microsoft.com/office/drawing/2014/main" id="{C4F59561-572D-42BA-A6FD-F3AFA1A394DD}"/>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9" name="Freeform 35">
                <a:extLst>
                  <a:ext uri="{FF2B5EF4-FFF2-40B4-BE49-F238E27FC236}">
                    <a16:creationId xmlns:a16="http://schemas.microsoft.com/office/drawing/2014/main" id="{BB7A51A1-D509-4494-BAE2-1B96CAD4DB37}"/>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0" name="Freeform 36">
                <a:extLst>
                  <a:ext uri="{FF2B5EF4-FFF2-40B4-BE49-F238E27FC236}">
                    <a16:creationId xmlns:a16="http://schemas.microsoft.com/office/drawing/2014/main" id="{D3FE0B5A-55DE-4E56-8E9B-B92D1DB9A894}"/>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1" name="Freeform 37">
                <a:extLst>
                  <a:ext uri="{FF2B5EF4-FFF2-40B4-BE49-F238E27FC236}">
                    <a16:creationId xmlns:a16="http://schemas.microsoft.com/office/drawing/2014/main" id="{F125661C-3A0E-4B6E-B2AB-1B08C8925175}"/>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2" name="Freeform 38">
                <a:extLst>
                  <a:ext uri="{FF2B5EF4-FFF2-40B4-BE49-F238E27FC236}">
                    <a16:creationId xmlns:a16="http://schemas.microsoft.com/office/drawing/2014/main" id="{39304006-EE77-438A-A0D1-537322356C1F}"/>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3" name="Freeform 39">
                <a:extLst>
                  <a:ext uri="{FF2B5EF4-FFF2-40B4-BE49-F238E27FC236}">
                    <a16:creationId xmlns:a16="http://schemas.microsoft.com/office/drawing/2014/main" id="{C6031DEB-4109-4049-82CF-DD06483A2CA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4" name="Freeform 40">
                <a:extLst>
                  <a:ext uri="{FF2B5EF4-FFF2-40B4-BE49-F238E27FC236}">
                    <a16:creationId xmlns:a16="http://schemas.microsoft.com/office/drawing/2014/main" id="{65FC2657-18D6-4490-88D6-32E6B1C6FB15}"/>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5" name="Rectangle 41">
                <a:extLst>
                  <a:ext uri="{FF2B5EF4-FFF2-40B4-BE49-F238E27FC236}">
                    <a16:creationId xmlns:a16="http://schemas.microsoft.com/office/drawing/2014/main" id="{20BEA03B-3EAD-4FA2-BC9D-25A14D635CF6}"/>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grpSp>
      </p:grpSp>
      <p:pic>
        <p:nvPicPr>
          <p:cNvPr id="98" name="Graphic 97">
            <a:extLst>
              <a:ext uri="{FF2B5EF4-FFF2-40B4-BE49-F238E27FC236}">
                <a16:creationId xmlns:a16="http://schemas.microsoft.com/office/drawing/2014/main" id="{9111B46F-2708-43E2-A4E8-B13F9F7924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058" y="2265849"/>
            <a:ext cx="3516925" cy="35169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1 Título"/>
          <p:cNvSpPr>
            <a:spLocks noGrp="1"/>
          </p:cNvSpPr>
          <p:nvPr>
            <p:ph type="title"/>
          </p:nvPr>
        </p:nvSpPr>
        <p:spPr>
          <a:xfrm>
            <a:off x="856059" y="618518"/>
            <a:ext cx="7429499" cy="1478570"/>
          </a:xfrm>
        </p:spPr>
        <p:txBody>
          <a:bodyPr vert="horz" lIns="91440" tIns="45720" rIns="91440" bIns="45720" rtlCol="0" anchor="ctr">
            <a:normAutofit/>
          </a:bodyPr>
          <a:lstStyle/>
          <a:p>
            <a:r>
              <a:rPr lang="en-US"/>
              <a:t>¿Qué ES LINQ?</a:t>
            </a:r>
          </a:p>
        </p:txBody>
      </p:sp>
      <p:sp>
        <p:nvSpPr>
          <p:cNvPr id="3" name="2 CuadroTexto"/>
          <p:cNvSpPr txBox="1"/>
          <p:nvPr/>
        </p:nvSpPr>
        <p:spPr>
          <a:xfrm>
            <a:off x="4752545" y="2249487"/>
            <a:ext cx="3533012"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a:t>Conjunto de tecnologías basadas  en la integración de capacidades de consulta </a:t>
            </a:r>
          </a:p>
          <a:p>
            <a:pPr indent="-228600" defTabSz="914400">
              <a:lnSpc>
                <a:spcPct val="120000"/>
              </a:lnSpc>
              <a:spcAft>
                <a:spcPts val="600"/>
              </a:spcAft>
              <a:buSzPct val="125000"/>
              <a:buFont typeface="Arial" panose="020B0604020202020204" pitchFamily="34" charset="0"/>
              <a:buChar char="•"/>
            </a:pPr>
            <a:r>
              <a:rPr lang="en-US"/>
              <a:t>directamente en el lenguaje C #. </a:t>
            </a:r>
          </a:p>
          <a:p>
            <a:pPr indent="-228600" defTabSz="914400">
              <a:lnSpc>
                <a:spcPct val="120000"/>
              </a:lnSpc>
              <a:spcAft>
                <a:spcPts val="600"/>
              </a:spcAft>
              <a:buSzPct val="125000"/>
              <a:buFont typeface="Arial" panose="020B0604020202020204" pitchFamily="34" charset="0"/>
              <a:buChar char="•"/>
            </a:pPr>
            <a:r>
              <a:rPr lang="en-US"/>
              <a:t>Con LINQ, una consulta es una construcción de lenguaje  primera clase, al igual que las clases, los métodos y los eventos.</a:t>
            </a:r>
          </a:p>
          <a:p>
            <a:pPr indent="-228600" defTabSz="914400">
              <a:lnSpc>
                <a:spcPct val="120000"/>
              </a:lnSpc>
              <a:spcAft>
                <a:spcPts val="600"/>
              </a:spcAft>
              <a:buSzPct val="125000"/>
              <a:buFont typeface="Arial" panose="020B0604020202020204" pitchFamily="34" charset="0"/>
              <a:buChar char="•"/>
            </a:pPr>
            <a:endParaRPr lang="en-US"/>
          </a:p>
          <a:p>
            <a:pPr indent="-228600" defTabSz="914400">
              <a:lnSpc>
                <a:spcPct val="120000"/>
              </a:lnSpc>
              <a:spcAft>
                <a:spcPts val="600"/>
              </a:spcAft>
              <a:buSzPct val="125000"/>
              <a:buFont typeface="Arial" panose="020B0604020202020204" pitchFamily="34" charset="0"/>
              <a:buChar char="•"/>
            </a:pPr>
            <a:endParaRPr lang="en-US"/>
          </a:p>
        </p:txBody>
      </p:sp>
    </p:spTree>
    <p:extLst>
      <p:ext uri="{BB962C8B-B14F-4D97-AF65-F5344CB8AC3E}">
        <p14:creationId xmlns:p14="http://schemas.microsoft.com/office/powerpoint/2010/main" val="34724495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53" name="Graphic 52">
            <a:extLst>
              <a:ext uri="{FF2B5EF4-FFF2-40B4-BE49-F238E27FC236}">
                <a16:creationId xmlns:a16="http://schemas.microsoft.com/office/drawing/2014/main" id="{BC5F9752-5633-4A0F-AFA0-DF44636BAF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058" y="2265849"/>
            <a:ext cx="3516925" cy="35169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56072719-91A0-4AD0-BCBB-3C918155A68B}"/>
              </a:ext>
            </a:extLst>
          </p:cNvPr>
          <p:cNvSpPr>
            <a:spLocks noGrp="1"/>
          </p:cNvSpPr>
          <p:nvPr>
            <p:ph type="title"/>
          </p:nvPr>
        </p:nvSpPr>
        <p:spPr>
          <a:xfrm>
            <a:off x="856059" y="618518"/>
            <a:ext cx="7429499" cy="1478570"/>
          </a:xfrm>
        </p:spPr>
        <p:txBody>
          <a:bodyPr>
            <a:normAutofit/>
          </a:bodyPr>
          <a:lstStyle/>
          <a:p>
            <a:r>
              <a:rPr lang="en-US" b="1" dirty="0"/>
              <a:t>¿POR QUÉ LINQ?</a:t>
            </a:r>
            <a:endParaRPr lang="en-US" dirty="0"/>
          </a:p>
        </p:txBody>
      </p:sp>
      <p:sp>
        <p:nvSpPr>
          <p:cNvPr id="3" name="Content Placeholder 2">
            <a:extLst>
              <a:ext uri="{FF2B5EF4-FFF2-40B4-BE49-F238E27FC236}">
                <a16:creationId xmlns:a16="http://schemas.microsoft.com/office/drawing/2014/main" id="{CF8A561A-22BD-42C4-94FB-BFE188777F49}"/>
              </a:ext>
            </a:extLst>
          </p:cNvPr>
          <p:cNvSpPr>
            <a:spLocks noGrp="1"/>
          </p:cNvSpPr>
          <p:nvPr>
            <p:ph idx="1"/>
          </p:nvPr>
        </p:nvSpPr>
        <p:spPr>
          <a:xfrm>
            <a:off x="4752545" y="2249487"/>
            <a:ext cx="3533012" cy="3541714"/>
          </a:xfrm>
        </p:spPr>
        <p:txBody>
          <a:bodyPr>
            <a:normAutofit/>
          </a:bodyPr>
          <a:lstStyle/>
          <a:p>
            <a:pPr>
              <a:lnSpc>
                <a:spcPct val="110000"/>
              </a:lnSpc>
            </a:pPr>
            <a:r>
              <a:rPr lang="en-US" sz="1700"/>
              <a:t>Para un </a:t>
            </a:r>
            <a:r>
              <a:rPr lang="en-US" sz="1700" err="1"/>
              <a:t>desarrollador</a:t>
            </a:r>
            <a:r>
              <a:rPr lang="en-US" sz="1700"/>
              <a:t> que escribe </a:t>
            </a:r>
            <a:r>
              <a:rPr lang="en-US" sz="1700" err="1"/>
              <a:t>consultas</a:t>
            </a:r>
            <a:r>
              <a:rPr lang="en-US" sz="1700"/>
              <a:t>, la </a:t>
            </a:r>
            <a:r>
              <a:rPr lang="en-US" sz="1700" err="1"/>
              <a:t>parte</a:t>
            </a:r>
            <a:r>
              <a:rPr lang="en-US" sz="1700"/>
              <a:t> </a:t>
            </a:r>
            <a:r>
              <a:rPr lang="en-US" sz="1700" err="1"/>
              <a:t>más</a:t>
            </a:r>
            <a:r>
              <a:rPr lang="en-US" sz="1700"/>
              <a:t> visible de "</a:t>
            </a:r>
            <a:r>
              <a:rPr lang="en-US" sz="1700" err="1"/>
              <a:t>lenguaje</a:t>
            </a:r>
            <a:r>
              <a:rPr lang="en-US" sz="1700"/>
              <a:t> </a:t>
            </a:r>
            <a:r>
              <a:rPr lang="en-US" sz="1700" err="1"/>
              <a:t>integrado</a:t>
            </a:r>
            <a:r>
              <a:rPr lang="en-US" sz="1700"/>
              <a:t>" de LINQ es la </a:t>
            </a:r>
            <a:r>
              <a:rPr lang="en-US" sz="1700" err="1"/>
              <a:t>expresión</a:t>
            </a:r>
            <a:r>
              <a:rPr lang="en-US" sz="1700"/>
              <a:t> de </a:t>
            </a:r>
            <a:r>
              <a:rPr lang="en-US" sz="1700" err="1"/>
              <a:t>consulta</a:t>
            </a:r>
            <a:r>
              <a:rPr lang="en-US" sz="1700"/>
              <a:t>. Las </a:t>
            </a:r>
            <a:r>
              <a:rPr lang="en-US" sz="1700" err="1"/>
              <a:t>expresiones</a:t>
            </a:r>
            <a:r>
              <a:rPr lang="en-US" sz="1700"/>
              <a:t> de </a:t>
            </a:r>
            <a:r>
              <a:rPr lang="en-US" sz="1700" err="1"/>
              <a:t>consulta</a:t>
            </a:r>
            <a:r>
              <a:rPr lang="en-US" sz="1700"/>
              <a:t> se </a:t>
            </a:r>
            <a:r>
              <a:rPr lang="en-US" sz="1700" err="1"/>
              <a:t>escriben</a:t>
            </a:r>
            <a:r>
              <a:rPr lang="en-US" sz="1700"/>
              <a:t> </a:t>
            </a:r>
            <a:r>
              <a:rPr lang="en-US" sz="1700" err="1"/>
              <a:t>en</a:t>
            </a:r>
            <a:r>
              <a:rPr lang="en-US" sz="1700"/>
              <a:t> </a:t>
            </a:r>
            <a:r>
              <a:rPr lang="en-US" sz="1700" err="1"/>
              <a:t>una</a:t>
            </a:r>
            <a:r>
              <a:rPr lang="en-US" sz="1700"/>
              <a:t> </a:t>
            </a:r>
            <a:r>
              <a:rPr lang="en-US" sz="1700" err="1"/>
              <a:t>sintaxis</a:t>
            </a:r>
            <a:r>
              <a:rPr lang="en-US" sz="1700"/>
              <a:t> de </a:t>
            </a:r>
            <a:r>
              <a:rPr lang="en-US" sz="1700" err="1"/>
              <a:t>consulta</a:t>
            </a:r>
            <a:r>
              <a:rPr lang="en-US" sz="1700"/>
              <a:t> </a:t>
            </a:r>
            <a:r>
              <a:rPr lang="en-US" sz="1700" err="1"/>
              <a:t>declarativa</a:t>
            </a:r>
            <a:r>
              <a:rPr lang="en-US" sz="1700"/>
              <a:t>. </a:t>
            </a:r>
            <a:br>
              <a:rPr lang="en-US" sz="1700"/>
            </a:br>
            <a:r>
              <a:rPr lang="en-US" sz="1700"/>
              <a:t>Al </a:t>
            </a:r>
            <a:r>
              <a:rPr lang="en-US" sz="1700" err="1"/>
              <a:t>usar</a:t>
            </a:r>
            <a:r>
              <a:rPr lang="en-US" sz="1700"/>
              <a:t> la </a:t>
            </a:r>
            <a:r>
              <a:rPr lang="en-US" sz="1700" err="1"/>
              <a:t>sintaxis</a:t>
            </a:r>
            <a:r>
              <a:rPr lang="en-US" sz="1700"/>
              <a:t> de </a:t>
            </a:r>
            <a:r>
              <a:rPr lang="en-US" sz="1700" err="1"/>
              <a:t>consulta</a:t>
            </a:r>
            <a:r>
              <a:rPr lang="en-US" sz="1700"/>
              <a:t>, </a:t>
            </a:r>
            <a:r>
              <a:rPr lang="en-US" sz="1700" err="1"/>
              <a:t>puede</a:t>
            </a:r>
            <a:r>
              <a:rPr lang="en-US" sz="1700"/>
              <a:t> </a:t>
            </a:r>
            <a:r>
              <a:rPr lang="en-US" sz="1700" err="1"/>
              <a:t>realizar</a:t>
            </a:r>
            <a:r>
              <a:rPr lang="en-US" sz="1700"/>
              <a:t> </a:t>
            </a:r>
            <a:r>
              <a:rPr lang="en-US" sz="1700" err="1"/>
              <a:t>operaciones</a:t>
            </a:r>
            <a:r>
              <a:rPr lang="en-US" sz="1700"/>
              <a:t> de </a:t>
            </a:r>
            <a:r>
              <a:rPr lang="en-US" sz="1700" err="1"/>
              <a:t>filtrado</a:t>
            </a:r>
            <a:r>
              <a:rPr lang="en-US" sz="1700"/>
              <a:t>, </a:t>
            </a:r>
            <a:r>
              <a:rPr lang="en-US" sz="1700" err="1"/>
              <a:t>ordenamiento</a:t>
            </a:r>
            <a:r>
              <a:rPr lang="en-US" sz="1700"/>
              <a:t> y </a:t>
            </a:r>
            <a:r>
              <a:rPr lang="en-US" sz="1700" err="1"/>
              <a:t>agrupamiento</a:t>
            </a:r>
            <a:r>
              <a:rPr lang="en-US" sz="1700"/>
              <a:t> </a:t>
            </a:r>
            <a:r>
              <a:rPr lang="en-US" sz="1700" err="1"/>
              <a:t>en</a:t>
            </a:r>
            <a:r>
              <a:rPr lang="en-US" sz="1700"/>
              <a:t> </a:t>
            </a:r>
            <a:r>
              <a:rPr lang="en-US" sz="1700" err="1"/>
              <a:t>orígenes</a:t>
            </a:r>
            <a:r>
              <a:rPr lang="en-US" sz="1700"/>
              <a:t> de </a:t>
            </a:r>
            <a:r>
              <a:rPr lang="en-US" sz="1700" err="1"/>
              <a:t>datos</a:t>
            </a:r>
            <a:r>
              <a:rPr lang="en-US" sz="1700"/>
              <a:t> con un </a:t>
            </a:r>
            <a:r>
              <a:rPr lang="en-US" sz="1700" err="1"/>
              <a:t>mínimo</a:t>
            </a:r>
            <a:r>
              <a:rPr lang="en-US" sz="1700"/>
              <a:t> de </a:t>
            </a:r>
            <a:r>
              <a:rPr lang="en-US" sz="1700" err="1"/>
              <a:t>código</a:t>
            </a:r>
            <a:r>
              <a:rPr lang="en-US" sz="1700"/>
              <a:t>.</a:t>
            </a:r>
          </a:p>
          <a:p>
            <a:pPr>
              <a:lnSpc>
                <a:spcPct val="110000"/>
              </a:lnSpc>
            </a:pPr>
            <a:endParaRPr lang="en-US" sz="1700"/>
          </a:p>
        </p:txBody>
      </p:sp>
    </p:spTree>
    <p:extLst>
      <p:ext uri="{BB962C8B-B14F-4D97-AF65-F5344CB8AC3E}">
        <p14:creationId xmlns:p14="http://schemas.microsoft.com/office/powerpoint/2010/main" val="2762385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856059" y="618518"/>
            <a:ext cx="7429499" cy="1478570"/>
          </a:xfrm>
        </p:spPr>
        <p:txBody>
          <a:bodyPr vert="horz" lIns="91440" tIns="45720" rIns="91440" bIns="45720" rtlCol="0" anchor="ctr">
            <a:normAutofit/>
          </a:bodyPr>
          <a:lstStyle/>
          <a:p>
            <a:r>
              <a:rPr lang="en-US"/>
              <a:t>Más sobre linq</a:t>
            </a:r>
          </a:p>
        </p:txBody>
      </p:sp>
      <p:graphicFrame>
        <p:nvGraphicFramePr>
          <p:cNvPr id="7" name="4 CuadroTexto">
            <a:extLst>
              <a:ext uri="{FF2B5EF4-FFF2-40B4-BE49-F238E27FC236}">
                <a16:creationId xmlns:a16="http://schemas.microsoft.com/office/drawing/2014/main" id="{4F1FA668-9D47-47D1-8122-30FC76AACB99}"/>
              </a:ext>
            </a:extLst>
          </p:cNvPr>
          <p:cNvGraphicFramePr/>
          <p:nvPr>
            <p:extLst>
              <p:ext uri="{D42A27DB-BD31-4B8C-83A1-F6EECF244321}">
                <p14:modId xmlns:p14="http://schemas.microsoft.com/office/powerpoint/2010/main" val="3108796749"/>
              </p:ext>
            </p:extLst>
          </p:nvPr>
        </p:nvGraphicFramePr>
        <p:xfrm>
          <a:off x="856059" y="2418820"/>
          <a:ext cx="74295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7083019"/>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3" y="0"/>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6858001"/>
            <a:chOff x="-14288" y="0"/>
            <a:chExt cx="12053888" cy="6858001"/>
          </a:xfrm>
        </p:grpSpPr>
        <p:grpSp>
          <p:nvGrpSpPr>
            <p:cNvPr id="15" name="Group 14">
              <a:extLst>
                <a:ext uri="{FF2B5EF4-FFF2-40B4-BE49-F238E27FC236}">
                  <a16:creationId xmlns:a16="http://schemas.microsoft.com/office/drawing/2014/main" id="{4A64FD4C-29BA-46E7-AE31-AB38BB694295}"/>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4" name="3 CuadroTexto"/>
          <p:cNvSpPr txBox="1"/>
          <p:nvPr/>
        </p:nvSpPr>
        <p:spPr>
          <a:xfrm>
            <a:off x="856059" y="618518"/>
            <a:ext cx="7429499"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a:latin typeface="+mj-lt"/>
                <a:ea typeface="+mj-ea"/>
                <a:cs typeface="+mj-cs"/>
              </a:rPr>
              <a:t>CARACTERISTICAS</a:t>
            </a:r>
          </a:p>
        </p:txBody>
      </p:sp>
      <p:graphicFrame>
        <p:nvGraphicFramePr>
          <p:cNvPr id="7" name="4 CuadroTexto">
            <a:extLst>
              <a:ext uri="{FF2B5EF4-FFF2-40B4-BE49-F238E27FC236}">
                <a16:creationId xmlns:a16="http://schemas.microsoft.com/office/drawing/2014/main" id="{0DFBF7A6-003D-4416-81AA-57DBDA2802C8}"/>
              </a:ext>
            </a:extLst>
          </p:cNvPr>
          <p:cNvGraphicFramePr/>
          <p:nvPr>
            <p:extLst>
              <p:ext uri="{D42A27DB-BD31-4B8C-83A1-F6EECF244321}">
                <p14:modId xmlns:p14="http://schemas.microsoft.com/office/powerpoint/2010/main" val="1618352602"/>
              </p:ext>
            </p:extLst>
          </p:nvPr>
        </p:nvGraphicFramePr>
        <p:xfrm>
          <a:off x="856059" y="2418820"/>
          <a:ext cx="74295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30827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71" name="Picture 2" descr="A picture containing electronics&#10;&#10;Description generated with high confidence">
            <a:extLst>
              <a:ext uri="{FF2B5EF4-FFF2-40B4-BE49-F238E27FC236}">
                <a16:creationId xmlns:a16="http://schemas.microsoft.com/office/drawing/2014/main" id="{678E285C-BE9E-45B7-A3EE-B9792DAE99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AB86F577-8905-4B21-8AF3-C1BB3433775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4" name="Rectangle 5">
              <a:extLst>
                <a:ext uri="{FF2B5EF4-FFF2-40B4-BE49-F238E27FC236}">
                  <a16:creationId xmlns:a16="http://schemas.microsoft.com/office/drawing/2014/main" id="{D2F1CFF3-A579-4D24-B5F9-1C71BA6FE5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57601B50-7EB1-43FA-8360-4297BCD7632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6" name="Freeform 7">
              <a:extLst>
                <a:ext uri="{FF2B5EF4-FFF2-40B4-BE49-F238E27FC236}">
                  <a16:creationId xmlns:a16="http://schemas.microsoft.com/office/drawing/2014/main" id="{60BD8B7A-CD01-4638-A2C9-299AC68B9B98}"/>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7" name="Rectangle 8">
              <a:extLst>
                <a:ext uri="{FF2B5EF4-FFF2-40B4-BE49-F238E27FC236}">
                  <a16:creationId xmlns:a16="http://schemas.microsoft.com/office/drawing/2014/main" id="{095B58F9-6C29-48BE-9DA6-38550805212F}"/>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0C84674F-2E8A-4B70-B801-00722CDD5816}"/>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9" name="Freeform 10">
              <a:extLst>
                <a:ext uri="{FF2B5EF4-FFF2-40B4-BE49-F238E27FC236}">
                  <a16:creationId xmlns:a16="http://schemas.microsoft.com/office/drawing/2014/main" id="{34F320BB-D6A9-45FE-8556-498B763B1E6F}"/>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0" name="Freeform 11">
              <a:extLst>
                <a:ext uri="{FF2B5EF4-FFF2-40B4-BE49-F238E27FC236}">
                  <a16:creationId xmlns:a16="http://schemas.microsoft.com/office/drawing/2014/main" id="{5493D54A-532A-46ED-AF63-A0A54818EF83}"/>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1" name="Freeform 12">
              <a:extLst>
                <a:ext uri="{FF2B5EF4-FFF2-40B4-BE49-F238E27FC236}">
                  <a16:creationId xmlns:a16="http://schemas.microsoft.com/office/drawing/2014/main" id="{EAF2EDFA-9C0B-44E2-B4BB-312B58BCA8ED}"/>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2" name="Freeform 13">
              <a:extLst>
                <a:ext uri="{FF2B5EF4-FFF2-40B4-BE49-F238E27FC236}">
                  <a16:creationId xmlns:a16="http://schemas.microsoft.com/office/drawing/2014/main" id="{A3641113-CE35-42A4-B605-41BC06BF4F0A}"/>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3" name="Freeform 14">
              <a:extLst>
                <a:ext uri="{FF2B5EF4-FFF2-40B4-BE49-F238E27FC236}">
                  <a16:creationId xmlns:a16="http://schemas.microsoft.com/office/drawing/2014/main" id="{DA2E5B2C-BAC4-4440-9B7E-F38783197AB7}"/>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4" name="Freeform 15">
              <a:extLst>
                <a:ext uri="{FF2B5EF4-FFF2-40B4-BE49-F238E27FC236}">
                  <a16:creationId xmlns:a16="http://schemas.microsoft.com/office/drawing/2014/main" id="{D8A506DF-2E53-42C9-94BE-B98E32E05782}"/>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5" name="Freeform 16">
              <a:extLst>
                <a:ext uri="{FF2B5EF4-FFF2-40B4-BE49-F238E27FC236}">
                  <a16:creationId xmlns:a16="http://schemas.microsoft.com/office/drawing/2014/main" id="{12934FF8-5F70-40BF-BBB6-5EB941FB9BDF}"/>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6" name="Freeform 17">
              <a:extLst>
                <a:ext uri="{FF2B5EF4-FFF2-40B4-BE49-F238E27FC236}">
                  <a16:creationId xmlns:a16="http://schemas.microsoft.com/office/drawing/2014/main" id="{8EB3FB08-D01D-4E24-BE40-C16269DF6247}"/>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7" name="Freeform 18">
              <a:extLst>
                <a:ext uri="{FF2B5EF4-FFF2-40B4-BE49-F238E27FC236}">
                  <a16:creationId xmlns:a16="http://schemas.microsoft.com/office/drawing/2014/main" id="{D24E50D7-2753-4169-AD51-C106DA1B7A25}"/>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8" name="Freeform 19">
              <a:extLst>
                <a:ext uri="{FF2B5EF4-FFF2-40B4-BE49-F238E27FC236}">
                  <a16:creationId xmlns:a16="http://schemas.microsoft.com/office/drawing/2014/main" id="{DF94B7E0-D9B6-4096-94D0-18D3AC0EF61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9" name="Freeform 20">
              <a:extLst>
                <a:ext uri="{FF2B5EF4-FFF2-40B4-BE49-F238E27FC236}">
                  <a16:creationId xmlns:a16="http://schemas.microsoft.com/office/drawing/2014/main" id="{EBC05ADE-BBA2-4387-B005-3196E2E1982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0" name="Freeform 21">
              <a:extLst>
                <a:ext uri="{FF2B5EF4-FFF2-40B4-BE49-F238E27FC236}">
                  <a16:creationId xmlns:a16="http://schemas.microsoft.com/office/drawing/2014/main" id="{BBED1CEE-14D2-442F-AB08-401ABE3EFBD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1" name="Freeform 22">
              <a:extLst>
                <a:ext uri="{FF2B5EF4-FFF2-40B4-BE49-F238E27FC236}">
                  <a16:creationId xmlns:a16="http://schemas.microsoft.com/office/drawing/2014/main" id="{4F6574C0-78E8-49EA-84BC-EE9D55707F2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2" name="Freeform 23">
              <a:extLst>
                <a:ext uri="{FF2B5EF4-FFF2-40B4-BE49-F238E27FC236}">
                  <a16:creationId xmlns:a16="http://schemas.microsoft.com/office/drawing/2014/main" id="{65BCDB0B-615E-4CA1-AFD5-6B121CB7CEB6}"/>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3" name="Freeform 24">
              <a:extLst>
                <a:ext uri="{FF2B5EF4-FFF2-40B4-BE49-F238E27FC236}">
                  <a16:creationId xmlns:a16="http://schemas.microsoft.com/office/drawing/2014/main" id="{40627863-B7FC-44D1-9E53-E728FFF675A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4" name="Freeform 25">
              <a:extLst>
                <a:ext uri="{FF2B5EF4-FFF2-40B4-BE49-F238E27FC236}">
                  <a16:creationId xmlns:a16="http://schemas.microsoft.com/office/drawing/2014/main" id="{52FD6F8C-3AF1-487E-91F4-6E55146F1F26}"/>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5" name="Freeform 26">
              <a:extLst>
                <a:ext uri="{FF2B5EF4-FFF2-40B4-BE49-F238E27FC236}">
                  <a16:creationId xmlns:a16="http://schemas.microsoft.com/office/drawing/2014/main" id="{50323CF3-93CB-4E03-95C0-B180BB87A86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6" name="Freeform 27">
              <a:extLst>
                <a:ext uri="{FF2B5EF4-FFF2-40B4-BE49-F238E27FC236}">
                  <a16:creationId xmlns:a16="http://schemas.microsoft.com/office/drawing/2014/main" id="{EB47D82F-CF1B-47E6-9FA2-F3A9C5F945B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7" name="Freeform 28">
              <a:extLst>
                <a:ext uri="{FF2B5EF4-FFF2-40B4-BE49-F238E27FC236}">
                  <a16:creationId xmlns:a16="http://schemas.microsoft.com/office/drawing/2014/main" id="{0606708F-F2D4-4678-8ED2-39041BC64D7D}"/>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8" name="Freeform 29">
              <a:extLst>
                <a:ext uri="{FF2B5EF4-FFF2-40B4-BE49-F238E27FC236}">
                  <a16:creationId xmlns:a16="http://schemas.microsoft.com/office/drawing/2014/main" id="{D7EB95B4-15E4-433D-B36F-21FF341AD9A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9" name="Freeform 30">
              <a:extLst>
                <a:ext uri="{FF2B5EF4-FFF2-40B4-BE49-F238E27FC236}">
                  <a16:creationId xmlns:a16="http://schemas.microsoft.com/office/drawing/2014/main" id="{500A541B-4C75-497C-A489-097ED29964FE}"/>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0" name="Freeform 31">
              <a:extLst>
                <a:ext uri="{FF2B5EF4-FFF2-40B4-BE49-F238E27FC236}">
                  <a16:creationId xmlns:a16="http://schemas.microsoft.com/office/drawing/2014/main" id="{5789326F-12A4-48B8-B0ED-A6A2AE0C277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1" name="Freeform 32">
              <a:extLst>
                <a:ext uri="{FF2B5EF4-FFF2-40B4-BE49-F238E27FC236}">
                  <a16:creationId xmlns:a16="http://schemas.microsoft.com/office/drawing/2014/main" id="{25FA672E-2B65-477F-AA75-6261CE652F25}"/>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2" name="Rectangle 33">
              <a:extLst>
                <a:ext uri="{FF2B5EF4-FFF2-40B4-BE49-F238E27FC236}">
                  <a16:creationId xmlns:a16="http://schemas.microsoft.com/office/drawing/2014/main" id="{BB09AF8D-E68B-499C-B9F5-2F365813D3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7991AEAD-B5F3-47BA-9F1B-86C16A84AD3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19A85F58-4C3A-4388-B55C-2329EEAECF0E}"/>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05652F38-94D9-41B7-A699-7E8F0C78D8C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3C043852-C250-4518-BB89-C91A349171D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0CAB9A07-ECF2-416C-8528-F75DACB13822}"/>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904A314C-A829-4AA6-92E2-529BCCF95C9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244EE6BA-4569-43ED-9E2E-1FB66201B7EB}"/>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0" name="Freeform 41">
              <a:extLst>
                <a:ext uri="{FF2B5EF4-FFF2-40B4-BE49-F238E27FC236}">
                  <a16:creationId xmlns:a16="http://schemas.microsoft.com/office/drawing/2014/main" id="{BEB8252E-FB2A-4BB5-BEC6-CA10FF6F7CAA}"/>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1" name="Freeform 42">
              <a:extLst>
                <a:ext uri="{FF2B5EF4-FFF2-40B4-BE49-F238E27FC236}">
                  <a16:creationId xmlns:a16="http://schemas.microsoft.com/office/drawing/2014/main" id="{91414711-C3A4-4E96-854A-DDDEB2F2E3E8}"/>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2" name="Freeform 43">
              <a:extLst>
                <a:ext uri="{FF2B5EF4-FFF2-40B4-BE49-F238E27FC236}">
                  <a16:creationId xmlns:a16="http://schemas.microsoft.com/office/drawing/2014/main" id="{86815BA8-3055-4B42-98C3-4202FD92E0D0}"/>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3" name="Freeform 44">
              <a:extLst>
                <a:ext uri="{FF2B5EF4-FFF2-40B4-BE49-F238E27FC236}">
                  <a16:creationId xmlns:a16="http://schemas.microsoft.com/office/drawing/2014/main" id="{44457813-E991-44AE-9A83-B7488D1F362B}"/>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4" name="Rectangle 45">
              <a:extLst>
                <a:ext uri="{FF2B5EF4-FFF2-40B4-BE49-F238E27FC236}">
                  <a16:creationId xmlns:a16="http://schemas.microsoft.com/office/drawing/2014/main" id="{8CE1CF47-A73F-4560-8835-AE1DC51E5CAE}"/>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C2A935E4-AACC-4CB9-995E-D28617887316}"/>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6" name="Freeform 47">
              <a:extLst>
                <a:ext uri="{FF2B5EF4-FFF2-40B4-BE49-F238E27FC236}">
                  <a16:creationId xmlns:a16="http://schemas.microsoft.com/office/drawing/2014/main" id="{93B5B778-8ACB-4004-932D-BD95997BAEFF}"/>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7" name="Freeform 48">
              <a:extLst>
                <a:ext uri="{FF2B5EF4-FFF2-40B4-BE49-F238E27FC236}">
                  <a16:creationId xmlns:a16="http://schemas.microsoft.com/office/drawing/2014/main" id="{1434AF34-0919-40AD-84B1-446D4FF2D6D3}"/>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8" name="Freeform 49">
              <a:extLst>
                <a:ext uri="{FF2B5EF4-FFF2-40B4-BE49-F238E27FC236}">
                  <a16:creationId xmlns:a16="http://schemas.microsoft.com/office/drawing/2014/main" id="{29546CF3-6DDD-4073-AB7F-C6E722257AAC}"/>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9" name="Freeform 50">
              <a:extLst>
                <a:ext uri="{FF2B5EF4-FFF2-40B4-BE49-F238E27FC236}">
                  <a16:creationId xmlns:a16="http://schemas.microsoft.com/office/drawing/2014/main" id="{289D46AB-128A-477F-B6C9-F40F115D6CE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0" name="Freeform 51">
              <a:extLst>
                <a:ext uri="{FF2B5EF4-FFF2-40B4-BE49-F238E27FC236}">
                  <a16:creationId xmlns:a16="http://schemas.microsoft.com/office/drawing/2014/main" id="{A7DA7E67-3368-44AD-AACD-EB64AE34870B}"/>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1" name="Freeform 52">
              <a:extLst>
                <a:ext uri="{FF2B5EF4-FFF2-40B4-BE49-F238E27FC236}">
                  <a16:creationId xmlns:a16="http://schemas.microsoft.com/office/drawing/2014/main" id="{78BB1152-AB85-4AD8-BBA1-07CEA1F50817}"/>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2" name="Freeform 53">
              <a:extLst>
                <a:ext uri="{FF2B5EF4-FFF2-40B4-BE49-F238E27FC236}">
                  <a16:creationId xmlns:a16="http://schemas.microsoft.com/office/drawing/2014/main" id="{A982E7F2-DD68-4093-B9C5-3E42B475AB44}"/>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3" name="Freeform 54">
              <a:extLst>
                <a:ext uri="{FF2B5EF4-FFF2-40B4-BE49-F238E27FC236}">
                  <a16:creationId xmlns:a16="http://schemas.microsoft.com/office/drawing/2014/main" id="{A682E224-4CD6-420B-897A-B23D50B82EDA}"/>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4" name="Freeform 55">
              <a:extLst>
                <a:ext uri="{FF2B5EF4-FFF2-40B4-BE49-F238E27FC236}">
                  <a16:creationId xmlns:a16="http://schemas.microsoft.com/office/drawing/2014/main" id="{31B90F10-06CD-480E-8D35-6E0FFFB8945B}"/>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5" name="Freeform 56">
              <a:extLst>
                <a:ext uri="{FF2B5EF4-FFF2-40B4-BE49-F238E27FC236}">
                  <a16:creationId xmlns:a16="http://schemas.microsoft.com/office/drawing/2014/main" id="{7BC977DB-69B0-4D8D-B77C-E1127EC41724}"/>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6" name="Freeform 57">
              <a:extLst>
                <a:ext uri="{FF2B5EF4-FFF2-40B4-BE49-F238E27FC236}">
                  <a16:creationId xmlns:a16="http://schemas.microsoft.com/office/drawing/2014/main" id="{24127454-3FCB-41D6-ACFB-81D7E05A7925}"/>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27" name="Freeform 58">
              <a:extLst>
                <a:ext uri="{FF2B5EF4-FFF2-40B4-BE49-F238E27FC236}">
                  <a16:creationId xmlns:a16="http://schemas.microsoft.com/office/drawing/2014/main" id="{7AA80D42-B8A8-475B-ADBF-99719CE9FE5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pic>
        <p:nvPicPr>
          <p:cNvPr id="3074" name="Picture 2" descr="C:\Users\Carolina Rodriguez\Desktop\lamb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343" y="1108038"/>
            <a:ext cx="4925630" cy="289380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3 Título"/>
          <p:cNvSpPr txBox="1">
            <a:spLocks/>
          </p:cNvSpPr>
          <p:nvPr/>
        </p:nvSpPr>
        <p:spPr>
          <a:xfrm>
            <a:off x="107504" y="1052736"/>
            <a:ext cx="6840760" cy="593232"/>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kern="1200" cap="all" spc="150" baseline="0">
                <a:ln>
                  <a:noFill/>
                </a:ln>
                <a:solidFill>
                  <a:schemeClr val="tx2"/>
                </a:solidFill>
                <a:effectLst/>
                <a:latin typeface="+mj-lt"/>
                <a:ea typeface="+mj-ea"/>
                <a:cs typeface="+mj-cs"/>
              </a:defRPr>
            </a:lvl1pPr>
          </a:lstStyle>
          <a:p>
            <a:pPr algn="ctr"/>
            <a:endParaRPr lang="es-SV" sz="1400" b="1" dirty="0">
              <a:solidFill>
                <a:schemeClr val="bg1"/>
              </a:solidFill>
              <a:latin typeface="Arial" panose="020B0604020202020204" pitchFamily="34" charset="0"/>
              <a:cs typeface="Arial" panose="020B0604020202020204" pitchFamily="34" charset="0"/>
            </a:endParaRPr>
          </a:p>
        </p:txBody>
      </p:sp>
      <p:sp>
        <p:nvSpPr>
          <p:cNvPr id="4" name="3 Título"/>
          <p:cNvSpPr>
            <a:spLocks noGrp="1"/>
          </p:cNvSpPr>
          <p:nvPr>
            <p:ph type="title"/>
          </p:nvPr>
        </p:nvSpPr>
        <p:spPr>
          <a:xfrm>
            <a:off x="1407318" y="4141693"/>
            <a:ext cx="6593681" cy="1301673"/>
          </a:xfrm>
        </p:spPr>
        <p:txBody>
          <a:bodyPr vert="horz" lIns="91440" tIns="45720" rIns="91440" bIns="45720" rtlCol="0" anchor="b">
            <a:normAutofit/>
          </a:bodyPr>
          <a:lstStyle/>
          <a:p>
            <a:r>
              <a:rPr lang="en-US" sz="4800" b="1" dirty="0"/>
              <a:t>EXPRESIONES LAMBDA</a:t>
            </a:r>
          </a:p>
        </p:txBody>
      </p:sp>
    </p:spTree>
    <p:extLst>
      <p:ext uri="{BB962C8B-B14F-4D97-AF65-F5344CB8AC3E}">
        <p14:creationId xmlns:p14="http://schemas.microsoft.com/office/powerpoint/2010/main" val="4064473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67" name="Rectangle 66">
              <a:extLst>
                <a:ext uri="{FF2B5EF4-FFF2-40B4-BE49-F238E27FC236}">
                  <a16:creationId xmlns:a16="http://schemas.microsoft.com/office/drawing/2014/main" id="{0F4DB1F4-429C-4C85-85D7-C4D81996D338}"/>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6749" y="2235200"/>
            <a:ext cx="5270501"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4422" y="2900097"/>
            <a:ext cx="8236545"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3" name="2 Título"/>
          <p:cNvSpPr>
            <a:spLocks noGrp="1"/>
          </p:cNvSpPr>
          <p:nvPr>
            <p:ph type="title"/>
          </p:nvPr>
        </p:nvSpPr>
        <p:spPr>
          <a:xfrm>
            <a:off x="2000250" y="2328334"/>
            <a:ext cx="5143500" cy="1367896"/>
          </a:xfrm>
        </p:spPr>
        <p:txBody>
          <a:bodyPr vert="horz" lIns="91440" tIns="45720" rIns="91440" bIns="45720" rtlCol="0" anchor="b">
            <a:normAutofit/>
          </a:bodyPr>
          <a:lstStyle/>
          <a:p>
            <a:pPr algn="ctr"/>
            <a:r>
              <a:rPr lang="en-US" sz="4800">
                <a:solidFill>
                  <a:srgbClr val="FFFFFF"/>
                </a:solidFill>
              </a:rPr>
              <a:t>ventajas</a:t>
            </a:r>
          </a:p>
        </p:txBody>
      </p:sp>
      <p:sp>
        <p:nvSpPr>
          <p:cNvPr id="2" name="1 Marcador de texto"/>
          <p:cNvSpPr>
            <a:spLocks noGrp="1"/>
          </p:cNvSpPr>
          <p:nvPr>
            <p:ph type="body" idx="1"/>
          </p:nvPr>
        </p:nvSpPr>
        <p:spPr>
          <a:xfrm>
            <a:off x="2000250" y="3602038"/>
            <a:ext cx="5143500" cy="953029"/>
          </a:xfrm>
        </p:spPr>
        <p:txBody>
          <a:bodyPr vert="horz" lIns="91440" tIns="45720" rIns="91440" bIns="45720" rtlCol="0">
            <a:normAutofit/>
          </a:bodyPr>
          <a:lstStyle/>
          <a:p>
            <a:pPr algn="ctr">
              <a:lnSpc>
                <a:spcPct val="110000"/>
              </a:lnSpc>
            </a:pPr>
            <a:r>
              <a:rPr lang="en-US" sz="1100" b="1">
                <a:solidFill>
                  <a:srgbClr val="82FFFF"/>
                </a:solidFill>
              </a:rPr>
              <a:t>1. Acceso a Fuentes de Datos.</a:t>
            </a:r>
          </a:p>
          <a:p>
            <a:pPr algn="ctr">
              <a:lnSpc>
                <a:spcPct val="110000"/>
              </a:lnSpc>
            </a:pPr>
            <a:r>
              <a:rPr lang="en-US" sz="1100" b="1">
                <a:solidFill>
                  <a:srgbClr val="82FFFF"/>
                </a:solidFill>
              </a:rPr>
              <a:t>2. Integrado con C# (o VB).</a:t>
            </a:r>
          </a:p>
          <a:p>
            <a:pPr algn="ctr">
              <a:lnSpc>
                <a:spcPct val="110000"/>
              </a:lnSpc>
            </a:pPr>
            <a:r>
              <a:rPr lang="en-US" sz="1100" b="1">
                <a:solidFill>
                  <a:srgbClr val="82FFFF"/>
                </a:solidFill>
              </a:rPr>
              <a:t>3. Más Simple.</a:t>
            </a:r>
          </a:p>
          <a:p>
            <a:pPr algn="ctr">
              <a:lnSpc>
                <a:spcPct val="110000"/>
              </a:lnSpc>
            </a:pPr>
            <a:endParaRPr lang="en-US" sz="1100" b="1">
              <a:solidFill>
                <a:srgbClr val="82FFFF"/>
              </a:solidFill>
            </a:endParaRPr>
          </a:p>
          <a:p>
            <a:pPr algn="ctr">
              <a:lnSpc>
                <a:spcPct val="110000"/>
              </a:lnSpc>
            </a:pPr>
            <a:endParaRPr lang="en-US" sz="1100" b="1">
              <a:solidFill>
                <a:srgbClr val="82FFFF"/>
              </a:solidFill>
            </a:endParaRPr>
          </a:p>
        </p:txBody>
      </p:sp>
    </p:spTree>
    <p:extLst>
      <p:ext uri="{BB962C8B-B14F-4D97-AF65-F5344CB8AC3E}">
        <p14:creationId xmlns:p14="http://schemas.microsoft.com/office/powerpoint/2010/main" val="276207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74" name="Picture 2">
            <a:extLst>
              <a:ext uri="{FF2B5EF4-FFF2-40B4-BE49-F238E27FC236}">
                <a16:creationId xmlns:a16="http://schemas.microsoft.com/office/drawing/2014/main" id="{678E285C-BE9E-45B7-A3EE-B9792DAE99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p14="http://schemas.microsoft.com/office/powerpoint/2010/main" xmlns:a14="http://schemas.microsoft.com/office/drawing/2010/main">
                <a:solidFill>
                  <a:srgbClr val="FFFFFF"/>
                </a:solidFill>
              </a14:hiddenFill>
            </a:ext>
          </a:extLst>
        </p:spPr>
      </p:pic>
      <p:grpSp>
        <p:nvGrpSpPr>
          <p:cNvPr id="175" name="Group 55">
            <a:extLst>
              <a:ext uri="{FF2B5EF4-FFF2-40B4-BE49-F238E27FC236}">
                <a16:creationId xmlns:a16="http://schemas.microsoft.com/office/drawing/2014/main" id="{AB86F577-8905-4B21-8AF3-C1BB3433775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D2F1CFF3-A579-4D24-B5F9-1C71BA6FE5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57601B50-7EB1-43FA-8360-4297BCD7632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60BD8B7A-CD01-4638-A2C9-299AC68B9B98}"/>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0" name="Rectangle 8">
              <a:extLst>
                <a:ext uri="{FF2B5EF4-FFF2-40B4-BE49-F238E27FC236}">
                  <a16:creationId xmlns:a16="http://schemas.microsoft.com/office/drawing/2014/main" id="{095B58F9-6C29-48BE-9DA6-38550805212F}"/>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61" name="Freeform 9">
              <a:extLst>
                <a:ext uri="{FF2B5EF4-FFF2-40B4-BE49-F238E27FC236}">
                  <a16:creationId xmlns:a16="http://schemas.microsoft.com/office/drawing/2014/main" id="{0C84674F-2E8A-4B70-B801-00722CDD5816}"/>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34F320BB-D6A9-45FE-8556-498B763B1E6F}"/>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5493D54A-532A-46ED-AF63-A0A54818EF83}"/>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EAF2EDFA-9C0B-44E2-B4BB-312B58BCA8ED}"/>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A3641113-CE35-42A4-B605-41BC06BF4F0A}"/>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DA2E5B2C-BAC4-4440-9B7E-F38783197AB7}"/>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D8A506DF-2E53-42C9-94BE-B98E32E05782}"/>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8" name="Freeform 16">
              <a:extLst>
                <a:ext uri="{FF2B5EF4-FFF2-40B4-BE49-F238E27FC236}">
                  <a16:creationId xmlns:a16="http://schemas.microsoft.com/office/drawing/2014/main" id="{12934FF8-5F70-40BF-BBB6-5EB941FB9BDF}"/>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69" name="Freeform 17">
              <a:extLst>
                <a:ext uri="{FF2B5EF4-FFF2-40B4-BE49-F238E27FC236}">
                  <a16:creationId xmlns:a16="http://schemas.microsoft.com/office/drawing/2014/main" id="{8EB3FB08-D01D-4E24-BE40-C16269DF6247}"/>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D24E50D7-2753-4169-AD51-C106DA1B7A25}"/>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DF94B7E0-D9B6-4096-94D0-18D3AC0EF61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EBC05ADE-BBA2-4387-B005-3196E2E1982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3" name="Freeform 21">
              <a:extLst>
                <a:ext uri="{FF2B5EF4-FFF2-40B4-BE49-F238E27FC236}">
                  <a16:creationId xmlns:a16="http://schemas.microsoft.com/office/drawing/2014/main" id="{BBED1CEE-14D2-442F-AB08-401ABE3EFBD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4" name="Freeform 22">
              <a:extLst>
                <a:ext uri="{FF2B5EF4-FFF2-40B4-BE49-F238E27FC236}">
                  <a16:creationId xmlns:a16="http://schemas.microsoft.com/office/drawing/2014/main" id="{4F6574C0-78E8-49EA-84BC-EE9D55707F2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65BCDB0B-615E-4CA1-AFD5-6B121CB7CEB6}"/>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40627863-B7FC-44D1-9E53-E728FFF675A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52FD6F8C-3AF1-487E-91F4-6E55146F1F26}"/>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50323CF3-93CB-4E03-95C0-B180BB87A86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EB47D82F-CF1B-47E6-9FA2-F3A9C5F945B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0606708F-F2D4-4678-8ED2-39041BC64D7D}"/>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D7EB95B4-15E4-433D-B36F-21FF341AD9A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500A541B-4C75-497C-A489-097ED29964FE}"/>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5789326F-12A4-48B8-B0ED-A6A2AE0C277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4" name="Freeform 32">
              <a:extLst>
                <a:ext uri="{FF2B5EF4-FFF2-40B4-BE49-F238E27FC236}">
                  <a16:creationId xmlns:a16="http://schemas.microsoft.com/office/drawing/2014/main" id="{25FA672E-2B65-477F-AA75-6261CE652F25}"/>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5" name="Rectangle 33">
              <a:extLst>
                <a:ext uri="{FF2B5EF4-FFF2-40B4-BE49-F238E27FC236}">
                  <a16:creationId xmlns:a16="http://schemas.microsoft.com/office/drawing/2014/main" id="{BB09AF8D-E68B-499C-B9F5-2F365813D3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86" name="Freeform 34">
              <a:extLst>
                <a:ext uri="{FF2B5EF4-FFF2-40B4-BE49-F238E27FC236}">
                  <a16:creationId xmlns:a16="http://schemas.microsoft.com/office/drawing/2014/main" id="{7991AEAD-B5F3-47BA-9F1B-86C16A84AD3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7" name="Freeform 35">
              <a:extLst>
                <a:ext uri="{FF2B5EF4-FFF2-40B4-BE49-F238E27FC236}">
                  <a16:creationId xmlns:a16="http://schemas.microsoft.com/office/drawing/2014/main" id="{19A85F58-4C3A-4388-B55C-2329EEAECF0E}"/>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8" name="Freeform 36">
              <a:extLst>
                <a:ext uri="{FF2B5EF4-FFF2-40B4-BE49-F238E27FC236}">
                  <a16:creationId xmlns:a16="http://schemas.microsoft.com/office/drawing/2014/main" id="{05652F38-94D9-41B7-A699-7E8F0C78D8C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89" name="Freeform 37">
              <a:extLst>
                <a:ext uri="{FF2B5EF4-FFF2-40B4-BE49-F238E27FC236}">
                  <a16:creationId xmlns:a16="http://schemas.microsoft.com/office/drawing/2014/main" id="{3C043852-C250-4518-BB89-C91A349171D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0" name="Freeform 38">
              <a:extLst>
                <a:ext uri="{FF2B5EF4-FFF2-40B4-BE49-F238E27FC236}">
                  <a16:creationId xmlns:a16="http://schemas.microsoft.com/office/drawing/2014/main" id="{0CAB9A07-ECF2-416C-8528-F75DACB13822}"/>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1" name="Freeform 39">
              <a:extLst>
                <a:ext uri="{FF2B5EF4-FFF2-40B4-BE49-F238E27FC236}">
                  <a16:creationId xmlns:a16="http://schemas.microsoft.com/office/drawing/2014/main" id="{904A314C-A829-4AA6-92E2-529BCCF95C9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2" name="Freeform 40">
              <a:extLst>
                <a:ext uri="{FF2B5EF4-FFF2-40B4-BE49-F238E27FC236}">
                  <a16:creationId xmlns:a16="http://schemas.microsoft.com/office/drawing/2014/main" id="{244EE6BA-4569-43ED-9E2E-1FB66201B7EB}"/>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3" name="Freeform 41">
              <a:extLst>
                <a:ext uri="{FF2B5EF4-FFF2-40B4-BE49-F238E27FC236}">
                  <a16:creationId xmlns:a16="http://schemas.microsoft.com/office/drawing/2014/main" id="{BEB8252E-FB2A-4BB5-BEC6-CA10FF6F7CAA}"/>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4" name="Freeform 42">
              <a:extLst>
                <a:ext uri="{FF2B5EF4-FFF2-40B4-BE49-F238E27FC236}">
                  <a16:creationId xmlns:a16="http://schemas.microsoft.com/office/drawing/2014/main" id="{91414711-C3A4-4E96-854A-DDDEB2F2E3E8}"/>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5" name="Freeform 43">
              <a:extLst>
                <a:ext uri="{FF2B5EF4-FFF2-40B4-BE49-F238E27FC236}">
                  <a16:creationId xmlns:a16="http://schemas.microsoft.com/office/drawing/2014/main" id="{86815BA8-3055-4B42-98C3-4202FD92E0D0}"/>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6" name="Freeform 44">
              <a:extLst>
                <a:ext uri="{FF2B5EF4-FFF2-40B4-BE49-F238E27FC236}">
                  <a16:creationId xmlns:a16="http://schemas.microsoft.com/office/drawing/2014/main" id="{44457813-E991-44AE-9A83-B7488D1F362B}"/>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7" name="Rectangle 45">
              <a:extLst>
                <a:ext uri="{FF2B5EF4-FFF2-40B4-BE49-F238E27FC236}">
                  <a16:creationId xmlns:a16="http://schemas.microsoft.com/office/drawing/2014/main" id="{8CE1CF47-A73F-4560-8835-AE1DC51E5CAE}"/>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w="9525">
                  <a:solidFill>
                    <a:srgbClr val="000000"/>
                  </a:solidFill>
                  <a:miter lim="800000"/>
                  <a:headEnd/>
                  <a:tailEnd/>
                </a14:hiddenLine>
              </a:ext>
            </a:extLst>
          </p:spPr>
        </p:sp>
        <p:sp>
          <p:nvSpPr>
            <p:cNvPr id="98" name="Freeform 46">
              <a:extLst>
                <a:ext uri="{FF2B5EF4-FFF2-40B4-BE49-F238E27FC236}">
                  <a16:creationId xmlns:a16="http://schemas.microsoft.com/office/drawing/2014/main" id="{C2A935E4-AACC-4CB9-995E-D28617887316}"/>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99" name="Freeform 47">
              <a:extLst>
                <a:ext uri="{FF2B5EF4-FFF2-40B4-BE49-F238E27FC236}">
                  <a16:creationId xmlns:a16="http://schemas.microsoft.com/office/drawing/2014/main" id="{93B5B778-8ACB-4004-932D-BD95997BAEFF}"/>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0" name="Freeform 48">
              <a:extLst>
                <a:ext uri="{FF2B5EF4-FFF2-40B4-BE49-F238E27FC236}">
                  <a16:creationId xmlns:a16="http://schemas.microsoft.com/office/drawing/2014/main" id="{1434AF34-0919-40AD-84B1-446D4FF2D6D3}"/>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1" name="Freeform 49">
              <a:extLst>
                <a:ext uri="{FF2B5EF4-FFF2-40B4-BE49-F238E27FC236}">
                  <a16:creationId xmlns:a16="http://schemas.microsoft.com/office/drawing/2014/main" id="{29546CF3-6DDD-4073-AB7F-C6E722257AAC}"/>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2" name="Freeform 50">
              <a:extLst>
                <a:ext uri="{FF2B5EF4-FFF2-40B4-BE49-F238E27FC236}">
                  <a16:creationId xmlns:a16="http://schemas.microsoft.com/office/drawing/2014/main" id="{289D46AB-128A-477F-B6C9-F40F115D6CE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3" name="Freeform 51">
              <a:extLst>
                <a:ext uri="{FF2B5EF4-FFF2-40B4-BE49-F238E27FC236}">
                  <a16:creationId xmlns:a16="http://schemas.microsoft.com/office/drawing/2014/main" id="{A7DA7E67-3368-44AD-AACD-EB64AE34870B}"/>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4" name="Freeform 52">
              <a:extLst>
                <a:ext uri="{FF2B5EF4-FFF2-40B4-BE49-F238E27FC236}">
                  <a16:creationId xmlns:a16="http://schemas.microsoft.com/office/drawing/2014/main" id="{78BB1152-AB85-4AD8-BBA1-07CEA1F50817}"/>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5" name="Freeform 53">
              <a:extLst>
                <a:ext uri="{FF2B5EF4-FFF2-40B4-BE49-F238E27FC236}">
                  <a16:creationId xmlns:a16="http://schemas.microsoft.com/office/drawing/2014/main" id="{A982E7F2-DD68-4093-B9C5-3E42B475AB44}"/>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6" name="Freeform 54">
              <a:extLst>
                <a:ext uri="{FF2B5EF4-FFF2-40B4-BE49-F238E27FC236}">
                  <a16:creationId xmlns:a16="http://schemas.microsoft.com/office/drawing/2014/main" id="{A682E224-4CD6-420B-897A-B23D50B82EDA}"/>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7" name="Freeform 55">
              <a:extLst>
                <a:ext uri="{FF2B5EF4-FFF2-40B4-BE49-F238E27FC236}">
                  <a16:creationId xmlns:a16="http://schemas.microsoft.com/office/drawing/2014/main" id="{31B90F10-06CD-480E-8D35-6E0FFFB8945B}"/>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8" name="Freeform 56">
              <a:extLst>
                <a:ext uri="{FF2B5EF4-FFF2-40B4-BE49-F238E27FC236}">
                  <a16:creationId xmlns:a16="http://schemas.microsoft.com/office/drawing/2014/main" id="{7BC977DB-69B0-4D8D-B77C-E1127EC41724}"/>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09" name="Freeform 57">
              <a:extLst>
                <a:ext uri="{FF2B5EF4-FFF2-40B4-BE49-F238E27FC236}">
                  <a16:creationId xmlns:a16="http://schemas.microsoft.com/office/drawing/2014/main" id="{24127454-3FCB-41D6-ACFB-81D7E05A7925}"/>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sp>
          <p:nvSpPr>
            <p:cNvPr id="110" name="Freeform 58">
              <a:extLst>
                <a:ext uri="{FF2B5EF4-FFF2-40B4-BE49-F238E27FC236}">
                  <a16:creationId xmlns:a16="http://schemas.microsoft.com/office/drawing/2014/main" id="{7AA80D42-B8A8-475B-ADBF-99719CE9FE5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p>
      </p:grpSp>
      <p:pic>
        <p:nvPicPr>
          <p:cNvPr id="9" name="5 Marcador de contenid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6579" y="1108038"/>
            <a:ext cx="379515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3 Título"/>
          <p:cNvSpPr>
            <a:spLocks noGrp="1"/>
          </p:cNvSpPr>
          <p:nvPr>
            <p:ph type="title"/>
          </p:nvPr>
        </p:nvSpPr>
        <p:spPr>
          <a:xfrm>
            <a:off x="1407318" y="4141693"/>
            <a:ext cx="6593681" cy="1301673"/>
          </a:xfrm>
        </p:spPr>
        <p:txBody>
          <a:bodyPr vert="horz" lIns="91440" tIns="45720" rIns="91440" bIns="45720" rtlCol="0" anchor="b">
            <a:normAutofit/>
          </a:bodyPr>
          <a:lstStyle/>
          <a:p>
            <a:r>
              <a:rPr lang="en-US" sz="2600" b="1"/>
              <a:t>ARQUITECTURA DE LINQ</a:t>
            </a:r>
            <a:br>
              <a:rPr lang="en-US" sz="2600" b="1"/>
            </a:br>
            <a:br>
              <a:rPr lang="en-US" sz="2600" b="1"/>
            </a:br>
            <a:endParaRPr lang="en-US" sz="2600" b="1"/>
          </a:p>
        </p:txBody>
      </p:sp>
    </p:spTree>
    <p:extLst>
      <p:ext uri="{BB962C8B-B14F-4D97-AF65-F5344CB8AC3E}">
        <p14:creationId xmlns:p14="http://schemas.microsoft.com/office/powerpoint/2010/main" val="655042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112</TotalTime>
  <Words>890</Words>
  <Application>Microsoft Office PowerPoint</Application>
  <PresentationFormat>On-screen Show (4:3)</PresentationFormat>
  <Paragraphs>76</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Trebuchet MS</vt:lpstr>
      <vt:lpstr>Tw Cen MT</vt:lpstr>
      <vt:lpstr>Circuit</vt:lpstr>
      <vt:lpstr>LINQ Consulta integrada de lenguaje</vt:lpstr>
      <vt:lpstr>HISTORIA</vt:lpstr>
      <vt:lpstr>¿Qué ES LINQ?</vt:lpstr>
      <vt:lpstr>¿POR QUÉ LINQ?</vt:lpstr>
      <vt:lpstr>Más sobre linq</vt:lpstr>
      <vt:lpstr>PowerPoint Presentation</vt:lpstr>
      <vt:lpstr>EXPRESIONES LAMBDA</vt:lpstr>
      <vt:lpstr>ventajas</vt:lpstr>
      <vt:lpstr>ARQUITECTURA DE LINQ  </vt:lpstr>
      <vt:lpstr>Tipos de datos basicos</vt:lpstr>
      <vt:lpstr>Tipos de datos basicos</vt:lpstr>
      <vt:lpstr>PowerPoint Presentation</vt:lpstr>
      <vt:lpstr>PowerPoint Presentation</vt:lpstr>
      <vt:lpstr>Obtener datos</vt:lpstr>
      <vt:lpstr>Agrupar Datos</vt:lpstr>
      <vt:lpstr>Ordenar datos</vt:lpstr>
      <vt:lpstr>Filtrar datos</vt:lpstr>
      <vt:lpstr>PowerPoint Presentation</vt:lpstr>
      <vt:lpstr>PowerPoint Presentation</vt:lpstr>
      <vt:lpstr>Transformacion de datos a xml</vt:lpstr>
      <vt:lpstr>Transformacion a xml</vt:lpstr>
      <vt:lpstr>PowerPoint Presentation</vt:lpstr>
      <vt:lpstr>Ventajas de Entity Framework</vt:lpstr>
      <vt:lpstr>PowerPoint Presentation</vt:lpstr>
      <vt:lpstr>PowerPoint Presentation</vt:lpstr>
      <vt:lpstr>PowerPoint Presentation</vt:lpstr>
      <vt:lpstr>Ejemplo</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Consulta integrada de lenguaje</dc:title>
  <dc:creator>Carolina Rodriguez</dc:creator>
  <cp:lastModifiedBy>Amanda Castro</cp:lastModifiedBy>
  <cp:revision>12</cp:revision>
  <dcterms:created xsi:type="dcterms:W3CDTF">2018-04-09T17:50:02Z</dcterms:created>
  <dcterms:modified xsi:type="dcterms:W3CDTF">2018-04-09T21:13:16Z</dcterms:modified>
</cp:coreProperties>
</file>