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9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7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BFC9-9085-4805-B585-1501F4FBDEF7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1252F0-8250-475A-9A36-126AC0DC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utofuzz.sourceforge.net/" TargetMode="External"/><Relationship Id="rId2" Type="http://schemas.openxmlformats.org/officeDocument/2006/relationships/hyperlink" Target="http://www.peachfuzz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thod.net/index.html" TargetMode="External"/><Relationship Id="rId4" Type="http://schemas.openxmlformats.org/officeDocument/2006/relationships/hyperlink" Target="http://lcamtuf.coredump.cx/af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Webcam Fuzz Testing: Testing </a:t>
            </a:r>
            <a:r>
              <a:rPr lang="en-US" dirty="0" err="1" smtClean="0"/>
              <a:t>IoT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Matthew Elbert</a:t>
            </a:r>
          </a:p>
          <a:p>
            <a:r>
              <a:rPr lang="en-US" sz="2400" dirty="0" smtClean="0"/>
              <a:t>Jeffrey Kitchen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9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Fuzz testing (or fuzzing) is an automated method of testing by sending a program with random inputs in order to attempt to find bugs and vulnerabilities. This is particularly useful for network-facing interfaces, as they could see any random command form the Internet.</a:t>
            </a:r>
          </a:p>
          <a:p>
            <a:r>
              <a:rPr lang="en-US" sz="2400" dirty="0" smtClean="0"/>
              <a:t>We decided to fuzz test Wireless IP cameras, as they are some of the most commercially available Internet of Things (</a:t>
            </a:r>
            <a:r>
              <a:rPr lang="en-US" sz="2400" dirty="0" err="1" smtClean="0"/>
              <a:t>IoT</a:t>
            </a:r>
            <a:r>
              <a:rPr lang="en-US" sz="2400" dirty="0" smtClean="0"/>
              <a:t>) deployments. We found these webcams use basic HTTP server to serve video.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7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testing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deployed</a:t>
            </a:r>
          </a:p>
          <a:p>
            <a:pPr lvl="1"/>
            <a:r>
              <a:rPr lang="en-US" dirty="0" smtClean="0"/>
              <a:t>Many solutions available</a:t>
            </a:r>
          </a:p>
          <a:p>
            <a:pPr lvl="1"/>
            <a:r>
              <a:rPr lang="en-US" dirty="0" smtClean="0"/>
              <a:t>Easy to access</a:t>
            </a:r>
          </a:p>
          <a:p>
            <a:r>
              <a:rPr lang="en-US" dirty="0" smtClean="0"/>
              <a:t>Well understood</a:t>
            </a:r>
          </a:p>
          <a:p>
            <a:pPr lvl="1"/>
            <a:r>
              <a:rPr lang="en-US" dirty="0" smtClean="0"/>
              <a:t>Many vulnerabilities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testing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deployed</a:t>
            </a:r>
          </a:p>
          <a:p>
            <a:pPr lvl="1"/>
            <a:r>
              <a:rPr lang="en-US" dirty="0" smtClean="0"/>
              <a:t>Many implementations are hardened from the vulnerabilities found on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Under Test</a:t>
            </a:r>
            <a:endParaRPr lang="en-US" dirty="0"/>
          </a:p>
        </p:txBody>
      </p:sp>
      <p:pic>
        <p:nvPicPr>
          <p:cNvPr id="1026" name="Picture 2" descr="http://ecx.images-amazon.com/images/I/61XrZkdcSJ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1" y="1500515"/>
            <a:ext cx="292184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le - PIPCAM5 , Home and Office , Cameras , IP Camera Surveillance Security Monitor with Wi-Fi, P2P Network, Image Capture, Video Recording, Built-in Web Server, Software Included, Downloadable Ap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3"/>
          <a:stretch/>
        </p:blipFill>
        <p:spPr bwMode="auto">
          <a:xfrm>
            <a:off x="6424611" y="1264554"/>
            <a:ext cx="3214255" cy="42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45921" y="5472912"/>
            <a:ext cx="359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Pyle PIPCAM5 IP Camera Surveillance Security Monitor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8837" y="5514292"/>
            <a:ext cx="3592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D-Link </a:t>
            </a:r>
            <a:r>
              <a:rPr lang="en-US" dirty="0"/>
              <a:t>Wireless Day/Night </a:t>
            </a:r>
            <a:r>
              <a:rPr lang="en-US" dirty="0" err="1"/>
              <a:t>WiFi</a:t>
            </a:r>
            <a:r>
              <a:rPr lang="en-US" dirty="0"/>
              <a:t> Network Surveillance Camera</a:t>
            </a:r>
          </a:p>
          <a:p>
            <a:r>
              <a:rPr lang="en-US" dirty="0" smtClean="0"/>
              <a:t>(DCS-934L)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6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768" y="815108"/>
            <a:ext cx="3903952" cy="5899727"/>
          </a:xfrm>
        </p:spPr>
        <p:txBody>
          <a:bodyPr>
            <a:noAutofit/>
          </a:bodyPr>
          <a:lstStyle/>
          <a:p>
            <a:r>
              <a:rPr lang="en-US" sz="2000" dirty="0" smtClean="0"/>
              <a:t>IPv4</a:t>
            </a:r>
            <a:r>
              <a:rPr lang="en-US" sz="2000" dirty="0"/>
              <a:t>, ARP, TCP, UDP, ICMP</a:t>
            </a:r>
          </a:p>
          <a:p>
            <a:r>
              <a:rPr lang="en-US" sz="2000" dirty="0" smtClean="0"/>
              <a:t>DHCP </a:t>
            </a:r>
            <a:r>
              <a:rPr lang="en-US" sz="2000" dirty="0"/>
              <a:t>Client</a:t>
            </a:r>
          </a:p>
          <a:p>
            <a:r>
              <a:rPr lang="en-US" sz="2000" dirty="0" smtClean="0"/>
              <a:t>NTP </a:t>
            </a:r>
            <a:r>
              <a:rPr lang="en-US" sz="2000" dirty="0"/>
              <a:t>Client (D-Link only)</a:t>
            </a:r>
          </a:p>
          <a:p>
            <a:r>
              <a:rPr lang="en-US" sz="2000" dirty="0" smtClean="0"/>
              <a:t>DNS </a:t>
            </a:r>
            <a:r>
              <a:rPr lang="en-US" sz="2000" dirty="0"/>
              <a:t>Client</a:t>
            </a:r>
          </a:p>
          <a:p>
            <a:r>
              <a:rPr lang="en-US" sz="2000" dirty="0" smtClean="0"/>
              <a:t>DDNS </a:t>
            </a:r>
            <a:r>
              <a:rPr lang="en-US" sz="2000" dirty="0"/>
              <a:t>Client</a:t>
            </a:r>
          </a:p>
          <a:p>
            <a:r>
              <a:rPr lang="en-US" sz="2000" dirty="0" smtClean="0"/>
              <a:t>SMTP </a:t>
            </a:r>
            <a:r>
              <a:rPr lang="en-US" sz="2000" dirty="0"/>
              <a:t>Client</a:t>
            </a:r>
          </a:p>
          <a:p>
            <a:r>
              <a:rPr lang="en-US" sz="2000" dirty="0" smtClean="0"/>
              <a:t>FTP </a:t>
            </a:r>
            <a:r>
              <a:rPr lang="en-US" sz="2000" dirty="0"/>
              <a:t>Client</a:t>
            </a:r>
          </a:p>
          <a:p>
            <a:r>
              <a:rPr lang="en-US" sz="2000" dirty="0" smtClean="0"/>
              <a:t>HTTP </a:t>
            </a:r>
            <a:r>
              <a:rPr lang="en-US" sz="2000" dirty="0"/>
              <a:t>Server</a:t>
            </a:r>
          </a:p>
          <a:p>
            <a:r>
              <a:rPr lang="en-US" sz="2000" dirty="0" err="1" smtClean="0"/>
              <a:t>PPPoE</a:t>
            </a:r>
            <a:endParaRPr lang="en-US" sz="2000" dirty="0"/>
          </a:p>
          <a:p>
            <a:r>
              <a:rPr lang="en-US" sz="2000" dirty="0" smtClean="0"/>
              <a:t>UPnP </a:t>
            </a:r>
            <a:r>
              <a:rPr lang="en-US" sz="2000" dirty="0"/>
              <a:t>port forwarding</a:t>
            </a:r>
          </a:p>
          <a:p>
            <a:r>
              <a:rPr lang="en-US" sz="2000" dirty="0" smtClean="0"/>
              <a:t>RTP</a:t>
            </a:r>
            <a:r>
              <a:rPr lang="en-US" sz="2000" dirty="0"/>
              <a:t>, RTSP, RTCP (D-Link only)</a:t>
            </a:r>
          </a:p>
          <a:p>
            <a:r>
              <a:rPr lang="en-US" sz="2000" dirty="0" smtClean="0"/>
              <a:t>LLTD </a:t>
            </a:r>
            <a:r>
              <a:rPr lang="en-US" sz="2000" dirty="0"/>
              <a:t>(D-Link only)</a:t>
            </a:r>
          </a:p>
          <a:p>
            <a:r>
              <a:rPr lang="en-US" sz="2000" dirty="0" smtClean="0"/>
              <a:t>GPRS </a:t>
            </a:r>
            <a:r>
              <a:rPr lang="en-US" sz="2000" dirty="0"/>
              <a:t>(Pyle only)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073" y="1810327"/>
            <a:ext cx="55325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Supported protocols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endParaRPr lang="en-US" sz="2400" dirty="0"/>
          </a:p>
          <a:p>
            <a:r>
              <a:rPr lang="en-US" sz="2400" dirty="0" smtClean="0"/>
              <a:t>Many are just for internet connectivity</a:t>
            </a:r>
          </a:p>
          <a:p>
            <a:endParaRPr lang="en-US" sz="2400" dirty="0"/>
          </a:p>
          <a:p>
            <a:r>
              <a:rPr lang="en-US" sz="2400" dirty="0" smtClean="0"/>
              <a:t>Most are also clients for services that require other entities to complete (e.g. the SMTP mail client to send emails and the FTP client to send camera images to a server)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34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Peach Fuzzing Platform</a:t>
            </a:r>
          </a:p>
          <a:p>
            <a:pPr lvl="1"/>
            <a:r>
              <a:rPr lang="en-US" dirty="0">
                <a:hlinkClick r:id="rId2"/>
              </a:rPr>
              <a:t>http://www.peachfuzzer.com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AutoFuzz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http://autofuzz.sourceforge.net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American Fuzzy Lop</a:t>
            </a:r>
          </a:p>
          <a:p>
            <a:pPr lvl="1"/>
            <a:r>
              <a:rPr lang="en-US" dirty="0">
                <a:hlinkClick r:id="rId4"/>
              </a:rPr>
              <a:t>http://lcamtuf.coredump.cx/afl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Pathod</a:t>
            </a:r>
            <a:r>
              <a:rPr lang="en-US" dirty="0" smtClean="0"/>
              <a:t>/</a:t>
            </a:r>
            <a:r>
              <a:rPr lang="en-US" dirty="0" err="1" smtClean="0"/>
              <a:t>Pathoc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pathod.net/index.html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4462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274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Webcam Fuzz Testing: Testing IoT Deployments</vt:lpstr>
      <vt:lpstr>Fuzz Testing</vt:lpstr>
      <vt:lpstr>Advantages of testing HTTP</vt:lpstr>
      <vt:lpstr>Disadvantages of testing HTTP</vt:lpstr>
      <vt:lpstr>Devices Under Test</vt:lpstr>
      <vt:lpstr>Device Under Test</vt:lpstr>
      <vt:lpstr>Available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Webcam Fuzz Testing: Testing IoT Deployments</dc:title>
  <dc:creator>Matthew Elbert</dc:creator>
  <cp:lastModifiedBy>Jeff Kitchen</cp:lastModifiedBy>
  <cp:revision>9</cp:revision>
  <dcterms:created xsi:type="dcterms:W3CDTF">2015-12-03T22:11:24Z</dcterms:created>
  <dcterms:modified xsi:type="dcterms:W3CDTF">2015-12-05T20:53:45Z</dcterms:modified>
</cp:coreProperties>
</file>