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9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7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BFC9-9085-4805-B585-1501F4FBDEF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Webcam Fuzz Testing: Testing </a:t>
            </a:r>
            <a:r>
              <a:rPr lang="en-US" dirty="0" err="1" smtClean="0"/>
              <a:t>IoT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talk in one slide….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2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Webcam Fuzz Testing: Testing IoT Deployments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Webcam Fuzz Testing: Testing IoT Deployments</dc:title>
  <dc:creator>Matthew Elbert</dc:creator>
  <cp:lastModifiedBy>Matthew Elbert</cp:lastModifiedBy>
  <cp:revision>1</cp:revision>
  <dcterms:created xsi:type="dcterms:W3CDTF">2015-12-03T22:11:24Z</dcterms:created>
  <dcterms:modified xsi:type="dcterms:W3CDTF">2015-12-03T22:18:10Z</dcterms:modified>
</cp:coreProperties>
</file>