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DB98F-A63B-4DFD-8074-98FA8F65CD84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0CC9B-482B-4760-A986-474E9A32E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18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79D1-3CC9-2D3D-7ABC-18FD20E3E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E2756-8EF5-FD99-1B98-D14BEBECA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12F58-7046-1A0E-BCA1-A971D7E5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4047C-22FD-43A6-89D4-12882D98F213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351AD-2BFF-1BE3-DF36-675E9541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1732A-10AB-6A35-6C00-A836D744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6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D2CE-C89C-D68E-8747-1F883C5E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9CB63-48F3-36A2-356E-59AB7F77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FC5FE-58EB-1FB5-C7F8-FF91D536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84DC-7C7C-4F8C-B111-1B6CAB3ED78F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FEC6F-B4E8-D386-5E03-8907867B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9BF30-0067-F658-984F-0DD442A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05470-B6DC-DC47-3CA9-506BD1F50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8BBF5-F858-995B-F2E6-F3F5B5509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AAB9D-B9F9-5E8E-1F9F-DB660B67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FF6E3-0DA3-49F9-B318-277830852656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15ED-FC19-1FBD-8CEF-D4F23C3F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4088F-C11B-8E70-1C10-C70935D1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0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503F-DECB-3AE9-E697-6DE12F48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11DC-B92E-904B-2A7D-3ED0B89C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F994-2315-42E5-7864-7C25AA752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0DCE-D292-4D43-A4A8-7E3682CE3A47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40C6-5DEF-5A34-B627-09BB83FB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9251-E9C7-578C-07DA-72229C30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3AE0-1F19-5BE4-2450-1E2664B6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E8F4-EDE9-8DAB-65ED-A54FAAB1E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EE99-C214-31C4-951E-F0866D5D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EB389-CCB2-4AAF-9A5F-11563B18D453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AAA16-818D-5051-2262-4BB2ECDB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F6EB-8276-4A00-95F7-9920CCD0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D820-8D46-1340-2A87-E5309857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DB695-B524-3E0E-7834-F6187650D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4B44-F638-0875-A67F-7381A85D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D5A26-DA92-D010-3CF9-FFD970188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378D-B45B-4DD9-AE57-487FFB1BE305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1E1AF-30F0-BFF7-E29A-663B0FC9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806A5-CFC2-0F7C-ED32-C22DBE0F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7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DCFC-32F9-1744-FF9E-6AEAEDB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AD7FC-16A0-DAA6-D277-61B7526C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235CE-F2AF-F4A8-3C5C-A80083CB1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4B410-847D-CB9F-0ACE-D1368969F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D08C4-4233-4787-5E56-F82B67648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0560F-0956-0DEF-C98C-05C50A4B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D5F45-1250-4335-80C7-C6826B69F210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65B0C-4828-6575-6964-8E156CC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C5201-8442-D823-3B34-1B8BDAE6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48D-066A-9ADE-FC2B-78A50F1C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16776-D796-1FDA-EAA3-352D1BDA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711-44D3-4EDE-9002-2064F447CAB8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3C686-C42B-2170-F5F6-8A2B1E59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1FA36-8185-89C1-BF4F-077DE06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0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E7CFF-8ABE-EB11-E14D-02C13E41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BB82-77E3-424A-ABCD-CE6B500D6EF0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E72D6-8112-63A3-A383-BABF663E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742BE-FB85-197E-85A6-411BE45A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E061-B078-C37F-6763-CEAD36E6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B204-97CD-4C86-B927-E80578369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9FD53-1D53-1AF7-9D95-5B1AC619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AE97-A4BD-FB43-F583-F4FA8687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AEC72-C231-45E4-B4C5-513FF8092586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6434-43CD-7205-3C08-5442348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FF52E-FFD3-7E98-D519-A9F00038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8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6126-D260-B7AB-BD23-A05375E3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8F50B-96E5-5A49-1498-F79F16517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7EF4C-47CF-7BA5-192F-379343ABE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A3EF9-B6FB-3683-2D38-4473F8E4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46D8-5AA3-4159-8C08-478171841DD7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7F598-213C-49F1-DFB2-303A2E6A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025EB-2A0C-79F8-6442-8B70C180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4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C9765-3C3F-753E-ABDF-781AFFB1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2AF1-D752-F63B-E86B-5B0F7C050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D545-80F5-AC41-B99E-648163502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4DF4C-5C2F-4D10-9BED-A03BEF28ECEE}" type="datetime1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AFB35-C06C-2EF5-28AC-04E3C192F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8B1B-2975-8E2A-B51A-AF62F432D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9A9D3-AC55-4863-AD06-0D04C43E4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1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0992E-0E40-19C5-D594-1613B905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10D5-27AD-6A6E-6E4F-9A8B40AA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1087D0-54DC-BD21-326E-88462FE1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GitHubDeleteRepository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CE217-D453-3A88-779A-B64D382E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2030A-C60E-554F-0A7C-7C8BAA1CF2B3}"/>
              </a:ext>
            </a:extLst>
          </p:cNvPr>
          <p:cNvSpPr txBox="1"/>
          <p:nvPr/>
        </p:nvSpPr>
        <p:spPr>
          <a:xfrm>
            <a:off x="2150534" y="1100667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Deleting a repository: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F019B-CD79-5A9F-EF54-5998D797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407" y="1652896"/>
            <a:ext cx="5399185" cy="35522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192C05-D3AC-4C0B-91F4-AEA39D7729B7}"/>
              </a:ext>
            </a:extLst>
          </p:cNvPr>
          <p:cNvCxnSpPr/>
          <p:nvPr/>
        </p:nvCxnSpPr>
        <p:spPr>
          <a:xfrm flipH="1" flipV="1">
            <a:off x="6951133" y="2116667"/>
            <a:ext cx="2794000" cy="1786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E5124A-EA77-99F6-0907-783088FC3752}"/>
              </a:ext>
            </a:extLst>
          </p:cNvPr>
          <p:cNvSpPr txBox="1"/>
          <p:nvPr/>
        </p:nvSpPr>
        <p:spPr>
          <a:xfrm>
            <a:off x="9093201" y="3903133"/>
            <a:ext cx="2175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 tool bar, click “Settings”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39B9E-6F86-6F18-7E9B-437AA6F6523C}"/>
              </a:ext>
            </a:extLst>
          </p:cNvPr>
          <p:cNvSpPr txBox="1"/>
          <p:nvPr/>
        </p:nvSpPr>
        <p:spPr>
          <a:xfrm>
            <a:off x="719667" y="2686734"/>
            <a:ext cx="209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Navigate to home page of repository want to delete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00DBA6-A79A-F9E2-5130-4EA640015835}"/>
              </a:ext>
            </a:extLst>
          </p:cNvPr>
          <p:cNvCxnSpPr/>
          <p:nvPr/>
        </p:nvCxnSpPr>
        <p:spPr>
          <a:xfrm flipV="1">
            <a:off x="2556933" y="2438400"/>
            <a:ext cx="1253067" cy="248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93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D17D2-0B99-FC04-32E6-FF667AD78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C3AF-8E1C-0F71-60A7-5A1B60841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54FB0-75D4-1A79-A75C-6134DADC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GitHubDeleteRepository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37E92-7160-5761-E6BD-85E61EE5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E141A-187E-B43C-A530-6AA39D3E38F1}"/>
              </a:ext>
            </a:extLst>
          </p:cNvPr>
          <p:cNvSpPr txBox="1"/>
          <p:nvPr/>
        </p:nvSpPr>
        <p:spPr>
          <a:xfrm>
            <a:off x="2150534" y="1100667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Deleting a repository: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A2765-084F-7028-43B1-AC9BC02FF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948" y="1660106"/>
            <a:ext cx="5140452" cy="385434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9B8A56-1BFB-C0CC-E73C-4E697CFC3DB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823201" y="3719783"/>
            <a:ext cx="668866" cy="1343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63FD1A-A55C-1805-2DDF-074B7F77B850}"/>
              </a:ext>
            </a:extLst>
          </p:cNvPr>
          <p:cNvSpPr txBox="1"/>
          <p:nvPr/>
        </p:nvSpPr>
        <p:spPr>
          <a:xfrm>
            <a:off x="8492067" y="3396617"/>
            <a:ext cx="286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On the General settings page, scroll down to Danger Zone and click “Delete this repository”</a:t>
            </a:r>
          </a:p>
        </p:txBody>
      </p:sp>
    </p:spTree>
    <p:extLst>
      <p:ext uri="{BB962C8B-B14F-4D97-AF65-F5344CB8AC3E}">
        <p14:creationId xmlns:p14="http://schemas.microsoft.com/office/powerpoint/2010/main" val="218709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C0E09-E4E3-48D9-0EFF-7F6AE9298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F0C1-A42D-8B68-C87C-DA73DCC84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EE879-EFE1-4D49-587C-D25E9C3B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GitHubDeleteRepository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2C8A4-F4A9-8260-595D-151C6807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F714CF-0C88-7ACE-FEA2-A46286FAC8B8}"/>
              </a:ext>
            </a:extLst>
          </p:cNvPr>
          <p:cNvSpPr txBox="1"/>
          <p:nvPr/>
        </p:nvSpPr>
        <p:spPr>
          <a:xfrm>
            <a:off x="2150534" y="1100667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Deleting a repository: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90182-1743-ABE8-DB7B-B234ABB30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27" y="1891503"/>
            <a:ext cx="4186731" cy="2565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AB3718-2323-FB70-E8BD-6E8D8074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43" y="1769747"/>
            <a:ext cx="3179291" cy="280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0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9F3F1-FD8A-4E24-6046-674A06E6D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1587-A99E-A90A-9EE5-48D7DBE7C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763"/>
            <a:ext cx="9144000" cy="38131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GitHub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672C1-D28F-DB58-186D-1F01022D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GitHubDeleteRepository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4801D-22BC-26DB-72DD-FBE81FF9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9A9D3-AC55-4863-AD06-0D04C43E4FDF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D9557B-125A-87D7-BBA6-DC7DD7F9CE74}"/>
              </a:ext>
            </a:extLst>
          </p:cNvPr>
          <p:cNvSpPr txBox="1"/>
          <p:nvPr/>
        </p:nvSpPr>
        <p:spPr>
          <a:xfrm>
            <a:off x="2150534" y="1100667"/>
            <a:ext cx="2861733" cy="38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Deleting a repository: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BDAB38-38FF-2C96-C812-73F6F5E7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36" y="1999469"/>
            <a:ext cx="4892464" cy="3063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0E41EB-D6B4-1546-721F-E97519B2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526" y="1690005"/>
            <a:ext cx="4052074" cy="34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6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GitHub</vt:lpstr>
      <vt:lpstr>GitHub</vt:lpstr>
      <vt:lpstr>GitHub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Kelley</dc:creator>
  <cp:lastModifiedBy>Mike Kelley</cp:lastModifiedBy>
  <cp:revision>39</cp:revision>
  <dcterms:created xsi:type="dcterms:W3CDTF">2025-06-10T00:31:15Z</dcterms:created>
  <dcterms:modified xsi:type="dcterms:W3CDTF">2025-06-12T21:24:46Z</dcterms:modified>
</cp:coreProperties>
</file>