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72" r:id="rId9"/>
    <p:sldId id="270" r:id="rId10"/>
    <p:sldId id="27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DB98F-A63B-4DFD-8074-98FA8F65CD84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0CC9B-482B-4760-A986-474E9A32E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8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79D1-3CC9-2D3D-7ABC-18FD20E3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E2756-8EF5-FD99-1B98-D14BEBECA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12F58-7046-1A0E-BCA1-A971D7E5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047C-22FD-43A6-89D4-12882D98F213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51AD-2BFF-1BE3-DF36-675E9541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732A-10AB-6A35-6C00-A836D74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6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D2CE-C89C-D68E-8747-1F883C5E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9CB63-48F3-36A2-356E-59AB7F770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C5FE-58EB-1FB5-C7F8-FF91D536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84DC-7C7C-4F8C-B111-1B6CAB3ED78F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EC6F-B4E8-D386-5E03-8907867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BF30-0067-F658-984F-0DD442A0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05470-B6DC-DC47-3CA9-506BD1F50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8BBF5-F858-995B-F2E6-F3F5B5509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AAB9D-B9F9-5E8E-1F9F-DB660B67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F6E3-0DA3-49F9-B318-277830852656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15ED-FC19-1FBD-8CEF-D4F23C3F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4088F-C11B-8E70-1C10-C70935D1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0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503F-DECB-3AE9-E697-6DE12F48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11DC-B92E-904B-2A7D-3ED0B89C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F994-2315-42E5-7864-7C25AA75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DCE-D292-4D43-A4A8-7E3682CE3A47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40C6-5DEF-5A34-B627-09BB83FB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9251-E9C7-578C-07DA-72229C30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AE0-1F19-5BE4-2450-1E2664B6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E8F4-EDE9-8DAB-65ED-A54FAAB1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EE99-C214-31C4-951E-F0866D5D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B389-CCB2-4AAF-9A5F-11563B18D453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AA16-818D-5051-2262-4BB2ECDB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F6EB-8276-4A00-95F7-9920CCD0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D820-8D46-1340-2A87-E5309857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B695-B524-3E0E-7834-F6187650D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F4B44-F638-0875-A67F-7381A85D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D5A26-DA92-D010-3CF9-FFD97018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378D-B45B-4DD9-AE57-487FFB1BE305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1E1AF-30F0-BFF7-E29A-663B0FC9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806A5-CFC2-0F7C-ED32-C22DBE0F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7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DCFC-32F9-1744-FF9E-6AEAEDB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D7FC-16A0-DAA6-D277-61B7526C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235CE-F2AF-F4A8-3C5C-A80083CB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4B410-847D-CB9F-0ACE-D1368969F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D08C4-4233-4787-5E56-F82B67648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0560F-0956-0DEF-C98C-05C50A4B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5F45-1250-4335-80C7-C6826B69F210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65B0C-4828-6575-6964-8E156CC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C5201-8442-D823-3B34-1B8BDAE6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48D-066A-9ADE-FC2B-78A50F1C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16776-D796-1FDA-EAA3-352D1BDA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711-44D3-4EDE-9002-2064F447CAB8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3C686-C42B-2170-F5F6-8A2B1E59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1FA36-8185-89C1-BF4F-077DE06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E7CFF-8ABE-EB11-E14D-02C13E41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B82-77E3-424A-ABCD-CE6B500D6EF0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E72D6-8112-63A3-A383-BABF663E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742BE-FB85-197E-85A6-411BE45A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E061-B078-C37F-6763-CEAD36E6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B204-97CD-4C86-B927-E8057836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9FD53-1D53-1AF7-9D95-5B1AC619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AE97-A4BD-FB43-F583-F4FA8687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EC72-C231-45E4-B4C5-513FF8092586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6434-43CD-7205-3C08-5442348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FF52E-FFD3-7E98-D519-A9F00038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8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6126-D260-B7AB-BD23-A05375E3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8F50B-96E5-5A49-1498-F79F16517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7EF4C-47CF-7BA5-192F-379343ABE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A3EF9-B6FB-3683-2D38-4473F8E4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46D8-5AA3-4159-8C08-478171841DD7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F598-213C-49F1-DFB2-303A2E6A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025EB-2A0C-79F8-6442-8B70C180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4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C9765-3C3F-753E-ABDF-781AFFB1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2AF1-D752-F63B-E86B-5B0F7C05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D545-80F5-AC41-B99E-648163502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4DF4C-5C2F-4D10-9BED-A03BEF28ECEE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AFB35-C06C-2EF5-28AC-04E3C192F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8B1B-2975-8E2A-B51A-AF62F432D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pull-requests/collaborating-with-pull-requests/working-with-forks/fork-a-repo" TargetMode="External"/><Relationship Id="rId2" Type="http://schemas.openxmlformats.org/officeDocument/2006/relationships/hyperlink" Target="https://docs.github.com/en/get-started/start-your-journey/downloading-files-from-github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ithub.com/en/repositories/creating-and-managing-repositories/cloning-a-repositor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github.com/en/pull-requests/collaborating-with-pull-requests/working-with-forks/fork-a-repo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github.com/en/pull-requests/collaborating-with-pull-requests/working-with-forks/fork-a-rep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start-your-journey/downloading-files-from-githu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start-your-journey/uploading-a-project-to-githu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start-your-journey/uploading-a-project-to-githu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ithub.com/en/get-started/start-your-journey/uploading-a-project-to-github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ithub.com/en/repositories/creating-and-managing-repositories/cloning-a-repository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github.com/en/repositories/creating-and-managing-repositories/cloning-a-repository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github.com/en/repositories/creating-and-managing-repositories/cloning-a-repository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github.com/en/pull-requests/collaborating-with-pull-requests/working-with-forks/fork-a-rep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7066-CAAF-4740-DC0E-D323167BE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Files Download/Upload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D9BA0-B5DC-CBFC-D60E-E3E1D74D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GitHubDownUpCloneFork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F6E41-216F-5DB4-B437-E8A91AB3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CE90B-6212-60A5-B26A-F4BE2295DC85}"/>
              </a:ext>
            </a:extLst>
          </p:cNvPr>
          <p:cNvSpPr txBox="1"/>
          <p:nvPr/>
        </p:nvSpPr>
        <p:spPr>
          <a:xfrm>
            <a:off x="2142066" y="862509"/>
            <a:ext cx="646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= save a copy of a repository’s files to local computer; no version control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B8410-3722-BBFC-8F2C-37E3C89F1DBA}"/>
              </a:ext>
            </a:extLst>
          </p:cNvPr>
          <p:cNvSpPr txBox="1"/>
          <p:nvPr/>
        </p:nvSpPr>
        <p:spPr>
          <a:xfrm>
            <a:off x="745066" y="5462365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2"/>
              </a:rPr>
              <a:t>https://docs.github.com/en/get-started/start-your-journey/downloading-files-from-github</a:t>
            </a:r>
            <a:r>
              <a:rPr lang="en-US" sz="9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69264-8C93-A2EC-74FB-1EB4E205943B}"/>
              </a:ext>
            </a:extLst>
          </p:cNvPr>
          <p:cNvSpPr txBox="1"/>
          <p:nvPr/>
        </p:nvSpPr>
        <p:spPr>
          <a:xfrm>
            <a:off x="2142066" y="1731269"/>
            <a:ext cx="679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 = make a full copy of a repository’s data (files and folders).</a:t>
            </a:r>
          </a:p>
          <a:p>
            <a:r>
              <a:rPr lang="en-US" dirty="0"/>
              <a:t>To be able to work on files locally but with version control.  Can re-sync with GitHub-hosted repository.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369C7-A4A9-4F56-F28A-D9D2D5A7CD98}"/>
              </a:ext>
            </a:extLst>
          </p:cNvPr>
          <p:cNvSpPr txBox="1"/>
          <p:nvPr/>
        </p:nvSpPr>
        <p:spPr>
          <a:xfrm>
            <a:off x="2142066" y="2877028"/>
            <a:ext cx="679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= create a new repository on GitHub linked to personal account with that shares code and visibility settings with original repository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98340-E7B9-3099-5B55-667E5DD40A8C}"/>
              </a:ext>
            </a:extLst>
          </p:cNvPr>
          <p:cNvSpPr txBox="1"/>
          <p:nvPr/>
        </p:nvSpPr>
        <p:spPr>
          <a:xfrm>
            <a:off x="745066" y="5995491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https://docs.github.com/en/pull-requests/collaborating-with-pull-requests/working-with-forks/fork-a-repo</a:t>
            </a:r>
            <a:r>
              <a:rPr lang="en-US" sz="9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DF4C8-12EB-4E46-39D6-729E7F758537}"/>
              </a:ext>
            </a:extLst>
          </p:cNvPr>
          <p:cNvSpPr txBox="1"/>
          <p:nvPr/>
        </p:nvSpPr>
        <p:spPr>
          <a:xfrm>
            <a:off x="745066" y="5728928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4"/>
              </a:rPr>
              <a:t>https://docs.github.com/en/repositories/creating-and-managing-repositories/cloning-a-repository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94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FA53C-310E-57FA-ADB6-4E6D56CA3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E6EC-1456-E980-B506-E59956F5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Files Download/Upload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BF8A-61F3-E8EB-C1D5-64B7FFB3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3639F-ECC4-E315-632A-C7EA55FA448C}"/>
              </a:ext>
            </a:extLst>
          </p:cNvPr>
          <p:cNvSpPr txBox="1"/>
          <p:nvPr/>
        </p:nvSpPr>
        <p:spPr>
          <a:xfrm>
            <a:off x="2082800" y="889437"/>
            <a:ext cx="28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Forking a repository: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47E334-4CC3-6A00-C0D4-825037B9DBDF}"/>
              </a:ext>
            </a:extLst>
          </p:cNvPr>
          <p:cNvSpPr txBox="1"/>
          <p:nvPr/>
        </p:nvSpPr>
        <p:spPr>
          <a:xfrm>
            <a:off x="9791700" y="5099347"/>
            <a:ext cx="1452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Create fork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69F53-E82C-A725-2A82-92579EB01707}"/>
              </a:ext>
            </a:extLst>
          </p:cNvPr>
          <p:cNvSpPr txBox="1"/>
          <p:nvPr/>
        </p:nvSpPr>
        <p:spPr>
          <a:xfrm>
            <a:off x="745066" y="5995491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2"/>
              </a:rPr>
              <a:t>https://docs.github.com/en/pull-requests/collaborating-with-pull-requests/working-with-forks/fork-a-repo</a:t>
            </a:r>
            <a:r>
              <a:rPr lang="en-US" sz="9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C34BE1-507B-6ED3-B2F2-100A51224B86}"/>
              </a:ext>
            </a:extLst>
          </p:cNvPr>
          <p:cNvSpPr txBox="1"/>
          <p:nvPr/>
        </p:nvSpPr>
        <p:spPr>
          <a:xfrm>
            <a:off x="774700" y="2640048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Modify name or description (optional)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FCC104-93E8-1897-B979-55B12877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828" y="1481654"/>
            <a:ext cx="6444522" cy="41092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317B83-C031-9863-86A7-46A9F3F923E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8153400" y="5099347"/>
            <a:ext cx="1638300" cy="138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AD1C7C-AFEC-0B8A-B354-41E70D45F47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082800" y="2963214"/>
            <a:ext cx="2946400" cy="87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43B7E1F-C06C-DD8E-AEE0-56670BEF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GitHubDownUpCloneFork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4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1E637-623F-B8DD-3DE5-3D747BB5E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43D4-41B5-30F0-CD9E-CEFA68BEB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Files Download/Upload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3ACD7-B916-EE71-2EB0-D19AF046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A1F22-9BCD-7B3A-D935-132AEDC3B8B7}"/>
              </a:ext>
            </a:extLst>
          </p:cNvPr>
          <p:cNvSpPr txBox="1"/>
          <p:nvPr/>
        </p:nvSpPr>
        <p:spPr>
          <a:xfrm>
            <a:off x="2082800" y="889437"/>
            <a:ext cx="724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Forking a repository: after forking complete, clone forked repository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AE42D2-BDED-BA53-EDA5-031B0BDDC2B9}"/>
              </a:ext>
            </a:extLst>
          </p:cNvPr>
          <p:cNvSpPr txBox="1"/>
          <p:nvPr/>
        </p:nvSpPr>
        <p:spPr>
          <a:xfrm>
            <a:off x="8972550" y="3359715"/>
            <a:ext cx="14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Follow same cloning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82664-C91D-9EE0-7AB8-73A75053011C}"/>
              </a:ext>
            </a:extLst>
          </p:cNvPr>
          <p:cNvSpPr txBox="1"/>
          <p:nvPr/>
        </p:nvSpPr>
        <p:spPr>
          <a:xfrm>
            <a:off x="745066" y="5995491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2"/>
              </a:rPr>
              <a:t>https://docs.github.com/en/pull-requests/collaborating-with-pull-requests/working-with-forks/fork-a-repo</a:t>
            </a:r>
            <a:r>
              <a:rPr lang="en-US" sz="9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81E42-FE5B-F2CE-1107-2AF4BF6BEA11}"/>
              </a:ext>
            </a:extLst>
          </p:cNvPr>
          <p:cNvSpPr txBox="1"/>
          <p:nvPr/>
        </p:nvSpPr>
        <p:spPr>
          <a:xfrm>
            <a:off x="774700" y="2640048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Navigate to the forked repository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879083-EB16-EC3A-92EE-40B3CE704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95" y="1671213"/>
            <a:ext cx="5034706" cy="342813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28ACEE-5C17-B6FC-29C3-20E70AEABAA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082800" y="2148140"/>
            <a:ext cx="1126067" cy="722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C58B79-82E5-E6E0-42D3-5703BE94E21E}"/>
              </a:ext>
            </a:extLst>
          </p:cNvPr>
          <p:cNvCxnSpPr>
            <a:cxnSpLocks/>
          </p:cNvCxnSpPr>
          <p:nvPr/>
        </p:nvCxnSpPr>
        <p:spPr>
          <a:xfrm flipH="1" flipV="1">
            <a:off x="7334250" y="3359715"/>
            <a:ext cx="1638300" cy="138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6D50D23-1D9B-E15E-55BB-23B6B9B0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GitHubDownUpCloneFork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3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0992E-0E40-19C5-D594-1613B905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10D5-27AD-6A6E-6E4F-9A8B40AA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Files Download/Upload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CE217-D453-3A88-779A-B64D382E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2030A-C60E-554F-0A7C-7C8BAA1CF2B3}"/>
              </a:ext>
            </a:extLst>
          </p:cNvPr>
          <p:cNvSpPr txBox="1"/>
          <p:nvPr/>
        </p:nvSpPr>
        <p:spPr>
          <a:xfrm>
            <a:off x="1803401" y="897651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files: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470F1-4C07-DD78-5C32-257BA434A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845" y="1536539"/>
            <a:ext cx="6598310" cy="4115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57EF61-CB73-DE0E-56B5-1A25973E0A4A}"/>
              </a:ext>
            </a:extLst>
          </p:cNvPr>
          <p:cNvSpPr txBox="1"/>
          <p:nvPr/>
        </p:nvSpPr>
        <p:spPr>
          <a:xfrm>
            <a:off x="702733" y="5995491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https://docs.github.com/en/get-started/start-your-journey/downloading-files-from-github</a:t>
            </a:r>
            <a:r>
              <a:rPr lang="en-US" sz="900" dirty="0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007A92-1827-56D1-80E8-92809035D8D4}"/>
              </a:ext>
            </a:extLst>
          </p:cNvPr>
          <p:cNvCxnSpPr/>
          <p:nvPr/>
        </p:nvCxnSpPr>
        <p:spPr>
          <a:xfrm flipH="1">
            <a:off x="7797800" y="1536539"/>
            <a:ext cx="2192867" cy="740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0301EE-163A-8D28-2BAD-3FD301ACF9B5}"/>
              </a:ext>
            </a:extLst>
          </p:cNvPr>
          <p:cNvCxnSpPr/>
          <p:nvPr/>
        </p:nvCxnSpPr>
        <p:spPr>
          <a:xfrm flipH="1" flipV="1">
            <a:off x="6798733" y="4114800"/>
            <a:ext cx="3505200" cy="321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E74AE-0B9C-F5E7-F30D-F3E5FAF4DBB4}"/>
              </a:ext>
            </a:extLst>
          </p:cNvPr>
          <p:cNvCxnSpPr/>
          <p:nvPr/>
        </p:nvCxnSpPr>
        <p:spPr>
          <a:xfrm flipV="1">
            <a:off x="1879600" y="2150533"/>
            <a:ext cx="1134533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06D32E-3250-E3E7-1FC7-4ED230A03A71}"/>
              </a:ext>
            </a:extLst>
          </p:cNvPr>
          <p:cNvSpPr txBox="1"/>
          <p:nvPr/>
        </p:nvSpPr>
        <p:spPr>
          <a:xfrm>
            <a:off x="897467" y="2767509"/>
            <a:ext cx="181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Navigate to a repository that want to copy files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FFED1A-E8ED-3D80-F1D4-C9442EEB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GitHubDownUpCloneFork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3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886F7-0B1C-071F-9CED-00ADF8FC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021C-546E-B88D-701C-95C73D699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Files Download/Upload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5D253-8689-680F-4671-FD84E461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903D4-460F-1D22-EB97-F6E9D364191C}"/>
              </a:ext>
            </a:extLst>
          </p:cNvPr>
          <p:cNvSpPr txBox="1"/>
          <p:nvPr/>
        </p:nvSpPr>
        <p:spPr>
          <a:xfrm>
            <a:off x="2082800" y="889437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files: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FC29A-CFBE-F5EF-BE6A-87764EDC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584" y="1755082"/>
            <a:ext cx="5817082" cy="3486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D851D5-6EDD-4FCE-7A2C-D360B86C3725}"/>
              </a:ext>
            </a:extLst>
          </p:cNvPr>
          <p:cNvSpPr txBox="1"/>
          <p:nvPr/>
        </p:nvSpPr>
        <p:spPr>
          <a:xfrm>
            <a:off x="897467" y="2767509"/>
            <a:ext cx="181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Navigate to a repository that want to copy files 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E9DA9-4257-ED6A-626D-F78709D58ED5}"/>
              </a:ext>
            </a:extLst>
          </p:cNvPr>
          <p:cNvSpPr txBox="1"/>
          <p:nvPr/>
        </p:nvSpPr>
        <p:spPr>
          <a:xfrm>
            <a:off x="8856133" y="3729048"/>
            <a:ext cx="181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Upload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08A82-0EA9-DDF7-DFE6-221D79294685}"/>
              </a:ext>
            </a:extLst>
          </p:cNvPr>
          <p:cNvSpPr txBox="1"/>
          <p:nvPr/>
        </p:nvSpPr>
        <p:spPr>
          <a:xfrm>
            <a:off x="8856133" y="2805717"/>
            <a:ext cx="181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Add file dropdown menu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F93C14-36D4-B0BF-D6A3-E2684EA506BB}"/>
              </a:ext>
            </a:extLst>
          </p:cNvPr>
          <p:cNvCxnSpPr/>
          <p:nvPr/>
        </p:nvCxnSpPr>
        <p:spPr>
          <a:xfrm flipV="1">
            <a:off x="1998133" y="2514600"/>
            <a:ext cx="1058334" cy="25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C43146-B18A-C0B2-D950-9C32D3E91035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714067" y="2767509"/>
            <a:ext cx="2142066" cy="269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A1EBB7-D014-8107-E576-A543ACF02511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874933" y="3149600"/>
            <a:ext cx="1981200" cy="71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EEA4C7-6331-7932-72AB-27006704E8E8}"/>
              </a:ext>
            </a:extLst>
          </p:cNvPr>
          <p:cNvSpPr txBox="1"/>
          <p:nvPr/>
        </p:nvSpPr>
        <p:spPr>
          <a:xfrm>
            <a:off x="541867" y="6016601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https://docs.github.com/en/get-started/start-your-journey/uploading-a-project-to-github</a:t>
            </a:r>
            <a:r>
              <a:rPr lang="en-US" sz="900" dirty="0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91E9EA-0794-424E-38F9-20199B31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GitHubDownUpCloneFork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6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B4BE7-A49C-B7FD-DE41-B976A85B1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0636-4A81-C66F-1E1B-491F6B1A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Files Download/Upload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6305C-C3BD-B524-5252-6C65F641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B2043-34F6-EDC4-D6DF-44060D3BB631}"/>
              </a:ext>
            </a:extLst>
          </p:cNvPr>
          <p:cNvSpPr txBox="1"/>
          <p:nvPr/>
        </p:nvSpPr>
        <p:spPr>
          <a:xfrm>
            <a:off x="2082800" y="889437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files: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5C1DB-39CD-BE31-8B2C-07F461CBFA45}"/>
              </a:ext>
            </a:extLst>
          </p:cNvPr>
          <p:cNvSpPr txBox="1"/>
          <p:nvPr/>
        </p:nvSpPr>
        <p:spPr>
          <a:xfrm>
            <a:off x="897467" y="2767509"/>
            <a:ext cx="181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files that want to upload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7CD94B-250D-35A8-FD4D-528F4323AA7F}"/>
              </a:ext>
            </a:extLst>
          </p:cNvPr>
          <p:cNvSpPr txBox="1"/>
          <p:nvPr/>
        </p:nvSpPr>
        <p:spPr>
          <a:xfrm>
            <a:off x="780304" y="5621010"/>
            <a:ext cx="181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Commit changes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89A9D-85DD-E1D9-95D7-83207CF9C796}"/>
              </a:ext>
            </a:extLst>
          </p:cNvPr>
          <p:cNvSpPr txBox="1"/>
          <p:nvPr/>
        </p:nvSpPr>
        <p:spPr>
          <a:xfrm>
            <a:off x="541867" y="4664105"/>
            <a:ext cx="1811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Commit directly to the main branch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95F359-42E1-7DB6-417F-3F4BD62F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171" y="1764303"/>
            <a:ext cx="6167552" cy="372904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29A555-210C-CE48-1A34-43157D52FF0E}"/>
              </a:ext>
            </a:extLst>
          </p:cNvPr>
          <p:cNvCxnSpPr/>
          <p:nvPr/>
        </p:nvCxnSpPr>
        <p:spPr>
          <a:xfrm flipV="1">
            <a:off x="1998133" y="2514600"/>
            <a:ext cx="1058334" cy="252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EF9601-6F59-ADAC-7F11-090583DBBC2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353734" y="4894938"/>
            <a:ext cx="905933" cy="108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3FEAA3-D4E6-96C8-6C75-9AF1EC30E5A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592171" y="5493351"/>
            <a:ext cx="594038" cy="266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565210-88E8-9A05-434E-973F6B6DD295}"/>
              </a:ext>
            </a:extLst>
          </p:cNvPr>
          <p:cNvSpPr txBox="1"/>
          <p:nvPr/>
        </p:nvSpPr>
        <p:spPr>
          <a:xfrm>
            <a:off x="541867" y="6025668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https://docs.github.com/en/get-started/start-your-journey/uploading-a-project-to-github</a:t>
            </a:r>
            <a:r>
              <a:rPr lang="en-US" sz="900" dirty="0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4A88709-1E99-1630-6371-8B919D43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GitHubDownUpCloneFork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6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A7B17-BFBB-118A-F5F5-A61C167A0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765E-E384-F5FE-123E-21507C611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Files Download/Upload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9EB4A-8B90-8D70-7024-C94B0D3C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148B89-79B5-4879-3497-3F4CFD67C737}"/>
              </a:ext>
            </a:extLst>
          </p:cNvPr>
          <p:cNvSpPr txBox="1"/>
          <p:nvPr/>
        </p:nvSpPr>
        <p:spPr>
          <a:xfrm>
            <a:off x="2082800" y="889437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files: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364C-4A1F-A52F-1A91-4BC94C27D4F7}"/>
              </a:ext>
            </a:extLst>
          </p:cNvPr>
          <p:cNvSpPr txBox="1"/>
          <p:nvPr/>
        </p:nvSpPr>
        <p:spPr>
          <a:xfrm>
            <a:off x="690034" y="3359715"/>
            <a:ext cx="1308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Files uploaded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021C74-F279-E4D4-BD0F-28A2A629890E}"/>
              </a:ext>
            </a:extLst>
          </p:cNvPr>
          <p:cNvSpPr txBox="1"/>
          <p:nvPr/>
        </p:nvSpPr>
        <p:spPr>
          <a:xfrm>
            <a:off x="541867" y="6025668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2"/>
              </a:rPr>
              <a:t>https://docs.github.com/en/get-started/start-your-journey/uploading-a-project-to-github</a:t>
            </a:r>
            <a:r>
              <a:rPr lang="en-US" sz="9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73C34-9DA8-47A6-D599-644E7BCD1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667" y="1692206"/>
            <a:ext cx="5534721" cy="38011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05D33F-7A15-330F-223C-EABF1B531A1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998134" y="3429000"/>
            <a:ext cx="1278466" cy="69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B12A5E7-3438-FCBC-11D4-36AB0D9B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GitHubDownUpCloneFork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1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9AEF9-FEFD-B26D-4896-3B36A97C4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1603-9B39-6367-DDB0-72810D96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Files Download/Upload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9E3F2-57F5-6EDE-492D-A9851B58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92A2A-A184-3F0C-934C-F1608B09D90A}"/>
              </a:ext>
            </a:extLst>
          </p:cNvPr>
          <p:cNvSpPr txBox="1"/>
          <p:nvPr/>
        </p:nvSpPr>
        <p:spPr>
          <a:xfrm>
            <a:off x="2082800" y="889437"/>
            <a:ext cx="28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Cloning a repository: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31A22-3E17-4789-9E95-18577E4F771D}"/>
              </a:ext>
            </a:extLst>
          </p:cNvPr>
          <p:cNvSpPr txBox="1"/>
          <p:nvPr/>
        </p:nvSpPr>
        <p:spPr>
          <a:xfrm>
            <a:off x="774700" y="2640048"/>
            <a:ext cx="1308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repository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900A1-7682-028E-118A-00A4C2045DB9}"/>
              </a:ext>
            </a:extLst>
          </p:cNvPr>
          <p:cNvSpPr txBox="1"/>
          <p:nvPr/>
        </p:nvSpPr>
        <p:spPr>
          <a:xfrm>
            <a:off x="465666" y="5968563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2"/>
              </a:rPr>
              <a:t>https://docs.github.com/en/repositories/creating-and-managing-repositories/cloning-a-repository</a:t>
            </a:r>
            <a:r>
              <a:rPr lang="en-US" sz="9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46F5C3-96A4-F91F-F431-01ABB6851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620" y="1638217"/>
            <a:ext cx="5551760" cy="39667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E25CF7-1224-7445-4681-DF5012F4CCF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82800" y="2343234"/>
            <a:ext cx="1430866" cy="435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12F348-75FD-00E5-B95B-C016D592BE79}"/>
              </a:ext>
            </a:extLst>
          </p:cNvPr>
          <p:cNvSpPr txBox="1"/>
          <p:nvPr/>
        </p:nvSpPr>
        <p:spPr>
          <a:xfrm>
            <a:off x="9455150" y="3152001"/>
            <a:ext cx="1308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Copy URL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C625F-6913-C7D4-E549-88193AF30042}"/>
              </a:ext>
            </a:extLst>
          </p:cNvPr>
          <p:cNvSpPr txBox="1"/>
          <p:nvPr/>
        </p:nvSpPr>
        <p:spPr>
          <a:xfrm>
            <a:off x="9455149" y="2422391"/>
            <a:ext cx="139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Code dropdown menu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854A92-8349-C0B2-C432-A86F4C44648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975600" y="2560891"/>
            <a:ext cx="1479549" cy="92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9A4F77-1537-FC6F-076B-B1E2F4732E12}"/>
              </a:ext>
            </a:extLst>
          </p:cNvPr>
          <p:cNvCxnSpPr>
            <a:stCxn id="14" idx="1"/>
          </p:cNvCxnSpPr>
          <p:nvPr/>
        </p:nvCxnSpPr>
        <p:spPr>
          <a:xfrm flipH="1">
            <a:off x="7874000" y="3290501"/>
            <a:ext cx="1581150" cy="20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D88FC4C-6D5A-620B-1DBA-3ECCC4C6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GitHubDownUpCloneFork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9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42019-4400-AC0B-7F22-2173C6189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0C67-75E7-6BFA-15B1-6D0E47C22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Files Download/Upload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59BE9-5324-B1C5-7AD6-E7C0A67D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E8AFE-1FD3-22F6-08FC-EAD60F1C7503}"/>
              </a:ext>
            </a:extLst>
          </p:cNvPr>
          <p:cNvSpPr txBox="1"/>
          <p:nvPr/>
        </p:nvSpPr>
        <p:spPr>
          <a:xfrm>
            <a:off x="2082800" y="889437"/>
            <a:ext cx="28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Cloning a repository: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CB955-A2B5-7CD8-02AA-87C65E232F70}"/>
              </a:ext>
            </a:extLst>
          </p:cNvPr>
          <p:cNvSpPr txBox="1"/>
          <p:nvPr/>
        </p:nvSpPr>
        <p:spPr>
          <a:xfrm>
            <a:off x="688975" y="2030372"/>
            <a:ext cx="1308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Open CLI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A1F06-14CF-BBA6-BF57-0E3CF89DF92B}"/>
              </a:ext>
            </a:extLst>
          </p:cNvPr>
          <p:cNvSpPr txBox="1"/>
          <p:nvPr/>
        </p:nvSpPr>
        <p:spPr>
          <a:xfrm>
            <a:off x="465666" y="5968563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2"/>
              </a:rPr>
              <a:t>https://docs.github.com/en/repositories/creating-and-managing-repositories/cloning-a-repository</a:t>
            </a:r>
            <a:r>
              <a:rPr lang="en-US" sz="9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42EAE-DA34-98D8-B95D-FD470AE7656A}"/>
              </a:ext>
            </a:extLst>
          </p:cNvPr>
          <p:cNvSpPr txBox="1"/>
          <p:nvPr/>
        </p:nvSpPr>
        <p:spPr>
          <a:xfrm>
            <a:off x="9673166" y="2607856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“git clone” and then paste copied URL. Press Enter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6CAD49-FFFE-71E2-739C-E77175451AC2}"/>
              </a:ext>
            </a:extLst>
          </p:cNvPr>
          <p:cNvSpPr txBox="1"/>
          <p:nvPr/>
        </p:nvSpPr>
        <p:spPr>
          <a:xfrm>
            <a:off x="556683" y="2515524"/>
            <a:ext cx="130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directory to where want to download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75219-3516-194F-2A02-876A8F30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227" y="1528510"/>
            <a:ext cx="6155495" cy="417031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F4F1DB-8DE6-7B77-7165-4E4102D3126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997075" y="1733558"/>
            <a:ext cx="1430866" cy="435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714C13-44A9-1AE1-E7A9-CD51C03F63F6}"/>
              </a:ext>
            </a:extLst>
          </p:cNvPr>
          <p:cNvCxnSpPr>
            <a:cxnSpLocks/>
          </p:cNvCxnSpPr>
          <p:nvPr/>
        </p:nvCxnSpPr>
        <p:spPr>
          <a:xfrm flipV="1">
            <a:off x="1634067" y="2480697"/>
            <a:ext cx="1456266" cy="345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DF074D-EECC-5169-2C5C-FDB3B7CD0B5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500533" y="2826400"/>
            <a:ext cx="1172633" cy="19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B3464A-FDBC-263E-FD22-3B633A8430A8}"/>
              </a:ext>
            </a:extLst>
          </p:cNvPr>
          <p:cNvSpPr txBox="1"/>
          <p:nvPr/>
        </p:nvSpPr>
        <p:spPr>
          <a:xfrm>
            <a:off x="9436099" y="4796424"/>
            <a:ext cx="14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URL contents added to directory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03115A-BB8A-DD26-4687-DC51AD572E32}"/>
              </a:ext>
            </a:extLst>
          </p:cNvPr>
          <p:cNvCxnSpPr>
            <a:stCxn id="21" idx="1"/>
          </p:cNvCxnSpPr>
          <p:nvPr/>
        </p:nvCxnSpPr>
        <p:spPr>
          <a:xfrm flipH="1">
            <a:off x="7476067" y="5027257"/>
            <a:ext cx="1960032" cy="52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03381BD-AA45-C5A5-9893-4275EAE2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GitHubDownUpCloneFork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A93F3-28BF-9633-12FB-237237BE7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A90B-26A5-9022-8841-98DD5EA38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Files Download/Upload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25DAE-84A0-2FAC-2EEF-9EA4DD42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B9CE8-6A49-2CA1-68D3-4FC5025CB3E2}"/>
              </a:ext>
            </a:extLst>
          </p:cNvPr>
          <p:cNvSpPr txBox="1"/>
          <p:nvPr/>
        </p:nvSpPr>
        <p:spPr>
          <a:xfrm>
            <a:off x="2082800" y="889437"/>
            <a:ext cx="28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Cloning a repository: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DC492-3373-6FF3-277A-09BB1E8DE50D}"/>
              </a:ext>
            </a:extLst>
          </p:cNvPr>
          <p:cNvSpPr txBox="1"/>
          <p:nvPr/>
        </p:nvSpPr>
        <p:spPr>
          <a:xfrm>
            <a:off x="2424641" y="1827172"/>
            <a:ext cx="403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Files (ex. README) in folder open to Visual Studio Code.  Changes made can be committed back to the 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8A65C-299E-1AF0-45F5-772CC04AA79B}"/>
              </a:ext>
            </a:extLst>
          </p:cNvPr>
          <p:cNvSpPr txBox="1"/>
          <p:nvPr/>
        </p:nvSpPr>
        <p:spPr>
          <a:xfrm>
            <a:off x="465666" y="5968563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2"/>
              </a:rPr>
              <a:t>https://docs.github.com/en/repositories/creating-and-managing-repositories/cloning-a-repository</a:t>
            </a:r>
            <a:r>
              <a:rPr lang="en-US" sz="9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DE6474-9B5C-5C45-7FE3-7B8D5F04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641" y="2726655"/>
            <a:ext cx="5632068" cy="15931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0853F4-03F0-9611-3CA3-36F50218EF52}"/>
              </a:ext>
            </a:extLst>
          </p:cNvPr>
          <p:cNvCxnSpPr/>
          <p:nvPr/>
        </p:nvCxnSpPr>
        <p:spPr>
          <a:xfrm>
            <a:off x="2760133" y="2288837"/>
            <a:ext cx="753533" cy="1538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994E8BE-9D63-D76B-F042-A1E83B8D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GitHubDownUpCloneFork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9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7F568-07F4-1FE8-ED06-EE1F17BB2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27C5-4EC7-D647-11BE-AF2C7C17B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 Files Download/Upload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F980A-1756-8262-9483-894778DC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A9A1A-E9BB-37EC-3580-417CD0EAF038}"/>
              </a:ext>
            </a:extLst>
          </p:cNvPr>
          <p:cNvSpPr txBox="1"/>
          <p:nvPr/>
        </p:nvSpPr>
        <p:spPr>
          <a:xfrm>
            <a:off x="2082800" y="889437"/>
            <a:ext cx="286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Forking a repository: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6FAE4C-30EE-1A26-3388-FEAB8A0F44AC}"/>
              </a:ext>
            </a:extLst>
          </p:cNvPr>
          <p:cNvSpPr txBox="1"/>
          <p:nvPr/>
        </p:nvSpPr>
        <p:spPr>
          <a:xfrm>
            <a:off x="9673166" y="3001561"/>
            <a:ext cx="1452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Fork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4CD1E-BF7B-5E8E-CAEF-F2CBB05BA541}"/>
              </a:ext>
            </a:extLst>
          </p:cNvPr>
          <p:cNvSpPr txBox="1"/>
          <p:nvPr/>
        </p:nvSpPr>
        <p:spPr>
          <a:xfrm>
            <a:off x="745066" y="5995491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2"/>
              </a:rPr>
              <a:t>https://docs.github.com/en/pull-requests/collaborating-with-pull-requests/working-with-forks/fork-a-repo</a:t>
            </a:r>
            <a:r>
              <a:rPr lang="en-US" sz="9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284890-1726-83BE-99B9-16E0E349A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456" y="1636651"/>
            <a:ext cx="6303036" cy="38418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73C758-860E-9B08-26C0-E6CE63BBE9BE}"/>
              </a:ext>
            </a:extLst>
          </p:cNvPr>
          <p:cNvSpPr txBox="1"/>
          <p:nvPr/>
        </p:nvSpPr>
        <p:spPr>
          <a:xfrm>
            <a:off x="774700" y="2640048"/>
            <a:ext cx="1308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repository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3C482-A3EB-AF28-2F11-62BA1943360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082800" y="2362200"/>
            <a:ext cx="1083733" cy="41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87ABF1-42E6-82BB-D466-3F460840E425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865533" y="2294467"/>
            <a:ext cx="1807633" cy="845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7671440-79B6-28E5-65E7-7EE9A2D7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GitHubDownUpCloneFork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6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521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GitHub Files Download/Upload</vt:lpstr>
      <vt:lpstr>GitHub Files Download/Upload</vt:lpstr>
      <vt:lpstr>GitHub Files Download/Upload</vt:lpstr>
      <vt:lpstr>GitHub Files Download/Upload</vt:lpstr>
      <vt:lpstr>GitHub Files Download/Upload</vt:lpstr>
      <vt:lpstr>GitHub Files Download/Upload</vt:lpstr>
      <vt:lpstr>GitHub Files Download/Upload</vt:lpstr>
      <vt:lpstr>GitHub Files Download/Upload</vt:lpstr>
      <vt:lpstr>GitHub Files Download/Upload</vt:lpstr>
      <vt:lpstr>GitHub Files Download/Upload</vt:lpstr>
      <vt:lpstr>GitHub Files Download/Upload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Kelley</dc:creator>
  <cp:lastModifiedBy>Mike Kelley</cp:lastModifiedBy>
  <cp:revision>47</cp:revision>
  <dcterms:created xsi:type="dcterms:W3CDTF">2025-06-10T00:31:15Z</dcterms:created>
  <dcterms:modified xsi:type="dcterms:W3CDTF">2025-06-12T21:02:27Z</dcterms:modified>
</cp:coreProperties>
</file>