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DB98F-A63B-4DFD-8074-98FA8F65CD8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0CC9B-482B-4760-A986-474E9A32E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8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79D1-3CC9-2D3D-7ABC-18FD20E3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E2756-8EF5-FD99-1B98-D14BEBECA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12F58-7046-1A0E-BCA1-A971D7E5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047C-22FD-43A6-89D4-12882D98F213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51AD-2BFF-1BE3-DF36-675E9541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732A-10AB-6A35-6C00-A836D74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6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D2CE-C89C-D68E-8747-1F883C5E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9CB63-48F3-36A2-356E-59AB7F770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C5FE-58EB-1FB5-C7F8-FF91D536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84DC-7C7C-4F8C-B111-1B6CAB3ED78F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EC6F-B4E8-D386-5E03-8907867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BF30-0067-F658-984F-0DD442A0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05470-B6DC-DC47-3CA9-506BD1F50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8BBF5-F858-995B-F2E6-F3F5B5509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AAB9D-B9F9-5E8E-1F9F-DB660B67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F6E3-0DA3-49F9-B318-277830852656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15ED-FC19-1FBD-8CEF-D4F23C3F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4088F-C11B-8E70-1C10-C70935D1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0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503F-DECB-3AE9-E697-6DE12F48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11DC-B92E-904B-2A7D-3ED0B89C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F994-2315-42E5-7864-7C25AA75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DCE-D292-4D43-A4A8-7E3682CE3A47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40C6-5DEF-5A34-B627-09BB83FB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9251-E9C7-578C-07DA-72229C30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AE0-1F19-5BE4-2450-1E2664B6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E8F4-EDE9-8DAB-65ED-A54FAAB1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EE99-C214-31C4-951E-F0866D5D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B389-CCB2-4AAF-9A5F-11563B18D453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AA16-818D-5051-2262-4BB2ECDB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F6EB-8276-4A00-95F7-9920CCD0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D820-8D46-1340-2A87-E5309857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B695-B524-3E0E-7834-F6187650D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F4B44-F638-0875-A67F-7381A85D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D5A26-DA92-D010-3CF9-FFD97018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378D-B45B-4DD9-AE57-487FFB1BE305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1E1AF-30F0-BFF7-E29A-663B0FC9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806A5-CFC2-0F7C-ED32-C22DBE0F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7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DCFC-32F9-1744-FF9E-6AEAEDB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D7FC-16A0-DAA6-D277-61B7526C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235CE-F2AF-F4A8-3C5C-A80083CB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4B410-847D-CB9F-0ACE-D1368969F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D08C4-4233-4787-5E56-F82B67648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0560F-0956-0DEF-C98C-05C50A4B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5F45-1250-4335-80C7-C6826B69F210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65B0C-4828-6575-6964-8E156CC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C5201-8442-D823-3B34-1B8BDAE6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48D-066A-9ADE-FC2B-78A50F1C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16776-D796-1FDA-EAA3-352D1BDA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711-44D3-4EDE-9002-2064F447CAB8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3C686-C42B-2170-F5F6-8A2B1E59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1FA36-8185-89C1-BF4F-077DE06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E7CFF-8ABE-EB11-E14D-02C13E41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B82-77E3-424A-ABCD-CE6B500D6EF0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E72D6-8112-63A3-A383-BABF663E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742BE-FB85-197E-85A6-411BE45A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E061-B078-C37F-6763-CEAD36E6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B204-97CD-4C86-B927-E8057836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9FD53-1D53-1AF7-9D95-5B1AC619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AE97-A4BD-FB43-F583-F4FA8687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EC72-C231-45E4-B4C5-513FF8092586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6434-43CD-7205-3C08-5442348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FF52E-FFD3-7E98-D519-A9F00038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8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6126-D260-B7AB-BD23-A05375E3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8F50B-96E5-5A49-1498-F79F16517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7EF4C-47CF-7BA5-192F-379343ABE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A3EF9-B6FB-3683-2D38-4473F8E4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46D8-5AA3-4159-8C08-478171841DD7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F598-213C-49F1-DFB2-303A2E6A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025EB-2A0C-79F8-6442-8B70C180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4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C9765-3C3F-753E-ABDF-781AFFB1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2AF1-D752-F63B-E86B-5B0F7C05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D545-80F5-AC41-B99E-648163502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4DF4C-5C2F-4D10-9BED-A03BEF28ECEE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AFB35-C06C-2EF5-28AC-04E3C192F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8B1B-2975-8E2A-B51A-AF62F432D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elley196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886F7-0B1C-071F-9CED-00ADF8FC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021C-546E-B88D-701C-95C73D699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229A6-2EAA-1F47-68DC-735AAEDD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GithHubDashboard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5D253-8689-680F-4671-FD84E461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903D4-460F-1D22-EB97-F6E9D364191C}"/>
              </a:ext>
            </a:extLst>
          </p:cNvPr>
          <p:cNvSpPr txBox="1"/>
          <p:nvPr/>
        </p:nvSpPr>
        <p:spPr>
          <a:xfrm>
            <a:off x="2082800" y="889437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FBC9D-645F-65B7-1BEA-3101D37B6547}"/>
              </a:ext>
            </a:extLst>
          </p:cNvPr>
          <p:cNvSpPr txBox="1"/>
          <p:nvPr/>
        </p:nvSpPr>
        <p:spPr>
          <a:xfrm>
            <a:off x="3191933" y="14374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https://github.com/mkelley1964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6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08A5E-D4A9-6512-8046-5C688B93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4FC2-5219-F5E0-69F9-4E1B715A0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42E9D-7A37-9FC6-8F1E-5DBDF472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GitHubDashboard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B0AF1-E8D2-49A8-D1E6-515E7026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25E7F-70F9-09F7-DA04-8796753F419F}"/>
              </a:ext>
            </a:extLst>
          </p:cNvPr>
          <p:cNvSpPr txBox="1"/>
          <p:nvPr/>
        </p:nvSpPr>
        <p:spPr>
          <a:xfrm>
            <a:off x="2082800" y="889437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to dashboard: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1BEE2-54D9-B04B-40A6-BC862585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74" y="1756698"/>
            <a:ext cx="5402125" cy="2891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C3EAD9-5948-60C8-7C80-3C71764B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7" y="1756698"/>
            <a:ext cx="5295890" cy="29677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E90009-99EC-FF62-8AC4-83C5599D3424}"/>
              </a:ext>
            </a:extLst>
          </p:cNvPr>
          <p:cNvCxnSpPr>
            <a:cxnSpLocks/>
          </p:cNvCxnSpPr>
          <p:nvPr/>
        </p:nvCxnSpPr>
        <p:spPr>
          <a:xfrm flipV="1">
            <a:off x="563437" y="2116667"/>
            <a:ext cx="80030" cy="3217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3FA08-1C51-8925-CD5E-C2314C99E702}"/>
              </a:ext>
            </a:extLst>
          </p:cNvPr>
          <p:cNvCxnSpPr>
            <a:cxnSpLocks/>
          </p:cNvCxnSpPr>
          <p:nvPr/>
        </p:nvCxnSpPr>
        <p:spPr>
          <a:xfrm flipV="1">
            <a:off x="6223000" y="2272030"/>
            <a:ext cx="160473" cy="2985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6C5A434-6862-4829-42A0-D449A61D17F4}"/>
              </a:ext>
            </a:extLst>
          </p:cNvPr>
          <p:cNvSpPr txBox="1"/>
          <p:nvPr/>
        </p:nvSpPr>
        <p:spPr>
          <a:xfrm>
            <a:off x="423334" y="53340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Open menu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085B5-D880-37A3-24B4-DB0F5F7AC351}"/>
              </a:ext>
            </a:extLst>
          </p:cNvPr>
          <p:cNvSpPr txBox="1"/>
          <p:nvPr/>
        </p:nvSpPr>
        <p:spPr>
          <a:xfrm>
            <a:off x="5697673" y="53340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Home</a:t>
            </a:r>
          </a:p>
        </p:txBody>
      </p:sp>
    </p:spTree>
    <p:extLst>
      <p:ext uri="{BB962C8B-B14F-4D97-AF65-F5344CB8AC3E}">
        <p14:creationId xmlns:p14="http://schemas.microsoft.com/office/powerpoint/2010/main" val="189774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4ABCF-2AEA-0310-1909-4CA7A69FC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3493-B4E9-45B7-7A26-A4F7FCECF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03448-50E7-3B7D-A6F5-72C54631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GitHubDashboard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A4446-6AE6-A37A-F658-51C5671A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BB8DD2-7C60-892B-E2DD-F5F343D8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11" y="1628161"/>
            <a:ext cx="5598223" cy="37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9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GitHub Dashboard</vt:lpstr>
      <vt:lpstr>GitHub Dashboard</vt:lpstr>
      <vt:lpstr>GitHub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Kelley</dc:creator>
  <cp:lastModifiedBy>Mike Kelley</cp:lastModifiedBy>
  <cp:revision>32</cp:revision>
  <dcterms:created xsi:type="dcterms:W3CDTF">2025-06-10T00:31:15Z</dcterms:created>
  <dcterms:modified xsi:type="dcterms:W3CDTF">2025-06-11T18:27:42Z</dcterms:modified>
</cp:coreProperties>
</file>