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DB98F-A63B-4DFD-8074-98FA8F65CD84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0CC9B-482B-4760-A986-474E9A32E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8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79D1-3CC9-2D3D-7ABC-18FD20E3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E2756-8EF5-FD99-1B98-D14BEBECA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12F58-7046-1A0E-BCA1-A971D7E5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047C-22FD-43A6-89D4-12882D98F213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51AD-2BFF-1BE3-DF36-675E9541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732A-10AB-6A35-6C00-A836D74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6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D2CE-C89C-D68E-8747-1F883C5E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9CB63-48F3-36A2-356E-59AB7F770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FC5FE-58EB-1FB5-C7F8-FF91D536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84DC-7C7C-4F8C-B111-1B6CAB3ED78F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EC6F-B4E8-D386-5E03-8907867B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BF30-0067-F658-984F-0DD442A0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05470-B6DC-DC47-3CA9-506BD1F50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8BBF5-F858-995B-F2E6-F3F5B5509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AAB9D-B9F9-5E8E-1F9F-DB660B67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F6E3-0DA3-49F9-B318-277830852656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15ED-FC19-1FBD-8CEF-D4F23C3F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4088F-C11B-8E70-1C10-C70935D1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0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503F-DECB-3AE9-E697-6DE12F48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11DC-B92E-904B-2A7D-3ED0B89C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F994-2315-42E5-7864-7C25AA75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DCE-D292-4D43-A4A8-7E3682CE3A47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C40C6-5DEF-5A34-B627-09BB83FB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9251-E9C7-578C-07DA-72229C30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AE0-1F19-5BE4-2450-1E2664B6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E8F4-EDE9-8DAB-65ED-A54FAAB1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EE99-C214-31C4-951E-F0866D5D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B389-CCB2-4AAF-9A5F-11563B18D453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AA16-818D-5051-2262-4BB2ECDB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F6EB-8276-4A00-95F7-9920CCD0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D820-8D46-1340-2A87-E5309857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B695-B524-3E0E-7834-F6187650D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F4B44-F638-0875-A67F-7381A85DC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D5A26-DA92-D010-3CF9-FFD97018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378D-B45B-4DD9-AE57-487FFB1BE305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1E1AF-30F0-BFF7-E29A-663B0FC9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806A5-CFC2-0F7C-ED32-C22DBE0F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7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DCFC-32F9-1744-FF9E-6AEAEDB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D7FC-16A0-DAA6-D277-61B7526C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235CE-F2AF-F4A8-3C5C-A80083CB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4B410-847D-CB9F-0ACE-D1368969F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D08C4-4233-4787-5E56-F82B67648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0560F-0956-0DEF-C98C-05C50A4B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5F45-1250-4335-80C7-C6826B69F210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65B0C-4828-6575-6964-8E156CC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C5201-8442-D823-3B34-1B8BDAE6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48D-066A-9ADE-FC2B-78A50F1C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16776-D796-1FDA-EAA3-352D1BDA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711-44D3-4EDE-9002-2064F447CAB8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3C686-C42B-2170-F5F6-8A2B1E59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1FA36-8185-89C1-BF4F-077DE06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0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E7CFF-8ABE-EB11-E14D-02C13E41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B82-77E3-424A-ABCD-CE6B500D6EF0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E72D6-8112-63A3-A383-BABF663E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742BE-FB85-197E-85A6-411BE45A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E061-B078-C37F-6763-CEAD36E6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B204-97CD-4C86-B927-E8057836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9FD53-1D53-1AF7-9D95-5B1AC619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AE97-A4BD-FB43-F583-F4FA8687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EC72-C231-45E4-B4C5-513FF8092586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F6434-43CD-7205-3C08-5442348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FF52E-FFD3-7E98-D519-A9F00038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8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6126-D260-B7AB-BD23-A05375E3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8F50B-96E5-5A49-1498-F79F16517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7EF4C-47CF-7BA5-192F-379343ABE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A3EF9-B6FB-3683-2D38-4473F8E4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46D8-5AA3-4159-8C08-478171841DD7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F598-213C-49F1-DFB2-303A2E6A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025EB-2A0C-79F8-6442-8B70C180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4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C9765-3C3F-753E-ABDF-781AFFB1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2AF1-D752-F63B-E86B-5B0F7C05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D545-80F5-AC41-B99E-648163502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4DF4C-5C2F-4D10-9BED-A03BEF28ECEE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AFB35-C06C-2EF5-28AC-04E3C192F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8B1B-2975-8E2A-B51A-AF62F432D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ithub.com/en/get-started/start-your-journey/hello-worl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ithub.com/en/get-started/start-your-journey/hello-wor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ithub.com/en/get-started/start-your-journey/hello-world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ithub.com/en/get-started/start-your-journey/hello-worl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ithub.com/en/get-started/start-your-journey/hello-worl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ithub.com/en/get-started/start-your-journey/hello-worl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start-your-journey/hello-worl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76FB8-318A-B83B-340E-376538EBA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3A33-0058-113B-8891-C688682ED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Pull Request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64E6B-FBEF-C543-5889-A3B59030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GithubPP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96081-0C04-737F-6457-A8262F2E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A2C22-210D-A29A-51E2-07BA5D218F16}"/>
              </a:ext>
            </a:extLst>
          </p:cNvPr>
          <p:cNvSpPr txBox="1"/>
          <p:nvPr/>
        </p:nvSpPr>
        <p:spPr>
          <a:xfrm>
            <a:off x="1176867" y="1057619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new repository: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3F803-E31F-DC96-7E74-6EC135276649}"/>
              </a:ext>
            </a:extLst>
          </p:cNvPr>
          <p:cNvSpPr txBox="1"/>
          <p:nvPr/>
        </p:nvSpPr>
        <p:spPr>
          <a:xfrm>
            <a:off x="9304867" y="1248277"/>
            <a:ext cx="1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in a name for the new repository</a:t>
            </a:r>
          </a:p>
        </p:txBody>
      </p:sp>
      <p:pic>
        <p:nvPicPr>
          <p:cNvPr id="1026" name="Picture 2" descr="Screenshot of a GitHub dropdown menu showing options to create new items. The menu item &quot;New repository&quot; is outlined in dark orange.">
            <a:extLst>
              <a:ext uri="{FF2B5EF4-FFF2-40B4-BE49-F238E27FC236}">
                <a16:creationId xmlns:a16="http://schemas.microsoft.com/office/drawing/2014/main" id="{D8E5353A-CD5C-DA43-231F-088E9F0C4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10" y="1856475"/>
            <a:ext cx="2735247" cy="192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1C942-D4A0-D5CC-1F89-B81840DD3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1" y="1131460"/>
            <a:ext cx="3731510" cy="35730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6CE5E9-6123-DA3C-B61D-0AA8E0B7BBD6}"/>
              </a:ext>
            </a:extLst>
          </p:cNvPr>
          <p:cNvCxnSpPr/>
          <p:nvPr/>
        </p:nvCxnSpPr>
        <p:spPr>
          <a:xfrm flipH="1" flipV="1">
            <a:off x="2853267" y="2091267"/>
            <a:ext cx="1312333" cy="1769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0181F8-C5A7-FFAE-316B-AAD424A4B4A1}"/>
              </a:ext>
            </a:extLst>
          </p:cNvPr>
          <p:cNvCxnSpPr/>
          <p:nvPr/>
        </p:nvCxnSpPr>
        <p:spPr>
          <a:xfrm flipH="1">
            <a:off x="6993467" y="1515533"/>
            <a:ext cx="233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B0D7A9-7E95-4433-6E1E-B91F616F8725}"/>
              </a:ext>
            </a:extLst>
          </p:cNvPr>
          <p:cNvCxnSpPr/>
          <p:nvPr/>
        </p:nvCxnSpPr>
        <p:spPr>
          <a:xfrm flipH="1">
            <a:off x="7171267" y="2006600"/>
            <a:ext cx="2159000" cy="84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5EB33-F515-7645-D8D4-ACD2E1E4FA4E}"/>
              </a:ext>
            </a:extLst>
          </p:cNvPr>
          <p:cNvCxnSpPr>
            <a:cxnSpLocks/>
          </p:cNvCxnSpPr>
          <p:nvPr/>
        </p:nvCxnSpPr>
        <p:spPr>
          <a:xfrm flipH="1">
            <a:off x="7653867" y="259926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01CEA3-1C64-DF1E-39DA-815D1564BB51}"/>
              </a:ext>
            </a:extLst>
          </p:cNvPr>
          <p:cNvCxnSpPr/>
          <p:nvPr/>
        </p:nvCxnSpPr>
        <p:spPr>
          <a:xfrm flipH="1" flipV="1">
            <a:off x="6333067" y="2976033"/>
            <a:ext cx="2870200" cy="165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3D500-934D-E5F0-4B2D-0C73690467D0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8761856" y="4623734"/>
            <a:ext cx="399078" cy="99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B48606-537B-EBF7-9ED5-78274BE6F835}"/>
              </a:ext>
            </a:extLst>
          </p:cNvPr>
          <p:cNvSpPr txBox="1"/>
          <p:nvPr/>
        </p:nvSpPr>
        <p:spPr>
          <a:xfrm>
            <a:off x="9330267" y="1773697"/>
            <a:ext cx="181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in a description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2D091C-2BFA-9185-4139-77D505F5DB4B}"/>
              </a:ext>
            </a:extLst>
          </p:cNvPr>
          <p:cNvSpPr txBox="1"/>
          <p:nvPr/>
        </p:nvSpPr>
        <p:spPr>
          <a:xfrm>
            <a:off x="9304867" y="2379458"/>
            <a:ext cx="181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Public or Private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A8A04D-ABDD-E2AA-E592-3D715ABE6C8D}"/>
              </a:ext>
            </a:extLst>
          </p:cNvPr>
          <p:cNvSpPr txBox="1"/>
          <p:nvPr/>
        </p:nvSpPr>
        <p:spPr>
          <a:xfrm>
            <a:off x="9160934" y="2932409"/>
            <a:ext cx="181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box for README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0C21C3-6EF0-DBE0-BD3A-932BD04EBA96}"/>
              </a:ext>
            </a:extLst>
          </p:cNvPr>
          <p:cNvSpPr txBox="1"/>
          <p:nvPr/>
        </p:nvSpPr>
        <p:spPr>
          <a:xfrm>
            <a:off x="9160934" y="4584270"/>
            <a:ext cx="2065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“Create repository”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B66E6-253E-9AC1-BD0A-3206A4352AD0}"/>
              </a:ext>
            </a:extLst>
          </p:cNvPr>
          <p:cNvSpPr txBox="1"/>
          <p:nvPr/>
        </p:nvSpPr>
        <p:spPr>
          <a:xfrm>
            <a:off x="402167" y="6049318"/>
            <a:ext cx="42121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https://docs.github.com/en/get-started/start-your-journey/hello-world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074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D7E6F-D42B-EB56-011A-FD297658D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1382-B1CC-5731-81F3-8D4E95788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Pull Request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6C415-46DB-43ED-3467-4FE8D3C7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GithubPP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26CE-09B4-6100-91AB-F6FE187B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5AE55-2EC0-78E5-42A4-FEE18177E981}"/>
              </a:ext>
            </a:extLst>
          </p:cNvPr>
          <p:cNvSpPr txBox="1"/>
          <p:nvPr/>
        </p:nvSpPr>
        <p:spPr>
          <a:xfrm>
            <a:off x="1176867" y="1057619"/>
            <a:ext cx="20235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branch</a:t>
            </a:r>
          </a:p>
        </p:txBody>
      </p:sp>
      <p:pic>
        <p:nvPicPr>
          <p:cNvPr id="2050" name="Picture 2" descr="Diagram of the two branches. The &quot;feature&quot; branch diverges from the &quot;main&quot; branch and is then merged back into main.">
            <a:extLst>
              <a:ext uri="{FF2B5EF4-FFF2-40B4-BE49-F238E27FC236}">
                <a16:creationId xmlns:a16="http://schemas.microsoft.com/office/drawing/2014/main" id="{EC5326C4-190E-E1E9-C80B-721F651EF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33" y="996719"/>
            <a:ext cx="2777067" cy="6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64FB30-663E-1EA3-EBED-164B479EA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7" y="2064107"/>
            <a:ext cx="4114801" cy="2868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1F50FF-F4B2-CD99-A4EF-EBD5210CF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85923"/>
            <a:ext cx="5171963" cy="16526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E05D7F-97FE-242E-67F1-F6BFA7BFE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334" y="3638618"/>
            <a:ext cx="3946679" cy="211791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B141F8-C607-0549-F2AA-962B6DA52199}"/>
              </a:ext>
            </a:extLst>
          </p:cNvPr>
          <p:cNvCxnSpPr/>
          <p:nvPr/>
        </p:nvCxnSpPr>
        <p:spPr>
          <a:xfrm flipV="1">
            <a:off x="855133" y="2540000"/>
            <a:ext cx="431800" cy="448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629AB3-E4A2-F4EE-A703-FA36B0A18233}"/>
              </a:ext>
            </a:extLst>
          </p:cNvPr>
          <p:cNvCxnSpPr/>
          <p:nvPr/>
        </p:nvCxnSpPr>
        <p:spPr>
          <a:xfrm flipV="1">
            <a:off x="973667" y="2988733"/>
            <a:ext cx="838200" cy="287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88AF3A-6583-694A-E975-6732F1525900}"/>
              </a:ext>
            </a:extLst>
          </p:cNvPr>
          <p:cNvCxnSpPr/>
          <p:nvPr/>
        </p:nvCxnSpPr>
        <p:spPr>
          <a:xfrm flipV="1">
            <a:off x="1007533" y="3310467"/>
            <a:ext cx="804334" cy="32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DFB03B-FDE3-9A0E-AF67-376D8B16A068}"/>
              </a:ext>
            </a:extLst>
          </p:cNvPr>
          <p:cNvCxnSpPr/>
          <p:nvPr/>
        </p:nvCxnSpPr>
        <p:spPr>
          <a:xfrm flipV="1">
            <a:off x="973667" y="3750733"/>
            <a:ext cx="838200" cy="296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BAA2D2-8A11-4124-0EDF-E8B59AC72C5F}"/>
              </a:ext>
            </a:extLst>
          </p:cNvPr>
          <p:cNvCxnSpPr/>
          <p:nvPr/>
        </p:nvCxnSpPr>
        <p:spPr>
          <a:xfrm flipV="1">
            <a:off x="6544733" y="2904067"/>
            <a:ext cx="1024467" cy="406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7C36EC-5B56-3578-F1C6-DE327E4CC420}"/>
              </a:ext>
            </a:extLst>
          </p:cNvPr>
          <p:cNvCxnSpPr/>
          <p:nvPr/>
        </p:nvCxnSpPr>
        <p:spPr>
          <a:xfrm flipV="1">
            <a:off x="10464800" y="2540000"/>
            <a:ext cx="382213" cy="448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CCF557-EA69-1EEB-E7FE-2EBBD19932BE}"/>
              </a:ext>
            </a:extLst>
          </p:cNvPr>
          <p:cNvCxnSpPr/>
          <p:nvPr/>
        </p:nvCxnSpPr>
        <p:spPr>
          <a:xfrm flipV="1">
            <a:off x="6612467" y="4572000"/>
            <a:ext cx="1413933" cy="360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995CB7-D7C6-AD4E-BA60-DB989A156DC3}"/>
              </a:ext>
            </a:extLst>
          </p:cNvPr>
          <p:cNvCxnSpPr/>
          <p:nvPr/>
        </p:nvCxnSpPr>
        <p:spPr>
          <a:xfrm flipV="1">
            <a:off x="9067800" y="5444067"/>
            <a:ext cx="101600" cy="499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F4D10D-E4C9-A29C-8EE9-6B67C463793C}"/>
              </a:ext>
            </a:extLst>
          </p:cNvPr>
          <p:cNvSpPr txBox="1"/>
          <p:nvPr/>
        </p:nvSpPr>
        <p:spPr>
          <a:xfrm>
            <a:off x="6299202" y="1057619"/>
            <a:ext cx="425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Making a commit, push to repository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4A8485-15E2-14B3-A168-FE02060AE138}"/>
              </a:ext>
            </a:extLst>
          </p:cNvPr>
          <p:cNvCxnSpPr/>
          <p:nvPr/>
        </p:nvCxnSpPr>
        <p:spPr>
          <a:xfrm flipH="1" flipV="1">
            <a:off x="7569200" y="2480733"/>
            <a:ext cx="1304473" cy="50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1">
            <a:extLst>
              <a:ext uri="{FF2B5EF4-FFF2-40B4-BE49-F238E27FC236}">
                <a16:creationId xmlns:a16="http://schemas.microsoft.com/office/drawing/2014/main" id="{EEBF32D9-C2D5-0C49-2138-C7F6AA7C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334" y="4847202"/>
            <a:ext cx="354753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You can use branches to experiment and make edits before committing them to main.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B72E0-8B04-BD94-8DD4-3D6D2026971B}"/>
              </a:ext>
            </a:extLst>
          </p:cNvPr>
          <p:cNvSpPr txBox="1"/>
          <p:nvPr/>
        </p:nvSpPr>
        <p:spPr>
          <a:xfrm>
            <a:off x="402167" y="6049318"/>
            <a:ext cx="42121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6"/>
              </a:rPr>
              <a:t>https://docs.github.com/en/get-started/start-your-journey/hello-world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5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89C58-72AA-8593-A614-D4F0C772F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5BDE-84E4-9B81-8ED1-80FDFE3B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Pull Request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8E596-E84C-6299-F626-966A59B9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GithubPP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D936C-FB5E-DE76-5632-274D0832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3DF2F-F111-9366-269A-555C8909E1E4}"/>
              </a:ext>
            </a:extLst>
          </p:cNvPr>
          <p:cNvSpPr txBox="1"/>
          <p:nvPr/>
        </p:nvSpPr>
        <p:spPr>
          <a:xfrm>
            <a:off x="1176867" y="1057619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Making a pull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614AC-6A1B-276B-AE1F-B2F9FA64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18" y="1928283"/>
            <a:ext cx="4899758" cy="2694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72ECC2-F99E-21F2-2096-DB6BB374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904" y="1411638"/>
            <a:ext cx="4758790" cy="21720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20C28C-B009-C94B-0712-D842EB585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903" y="3583643"/>
            <a:ext cx="4421098" cy="22506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D373FE-2DEC-CB6D-6C00-4F77A29D94E6}"/>
              </a:ext>
            </a:extLst>
          </p:cNvPr>
          <p:cNvCxnSpPr/>
          <p:nvPr/>
        </p:nvCxnSpPr>
        <p:spPr>
          <a:xfrm flipV="1">
            <a:off x="1075267" y="2404533"/>
            <a:ext cx="770466" cy="1964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3FC419-4734-8C47-C72F-484E21F2A47A}"/>
              </a:ext>
            </a:extLst>
          </p:cNvPr>
          <p:cNvCxnSpPr/>
          <p:nvPr/>
        </p:nvCxnSpPr>
        <p:spPr>
          <a:xfrm flipH="1" flipV="1">
            <a:off x="10583333" y="2142067"/>
            <a:ext cx="770467" cy="753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F08AE-09D0-E057-1200-17C90E3293A9}"/>
              </a:ext>
            </a:extLst>
          </p:cNvPr>
          <p:cNvCxnSpPr/>
          <p:nvPr/>
        </p:nvCxnSpPr>
        <p:spPr>
          <a:xfrm flipV="1">
            <a:off x="5528733" y="5147733"/>
            <a:ext cx="2040467" cy="186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9492A6-3E0C-0F40-B373-3B446D043E59}"/>
              </a:ext>
            </a:extLst>
          </p:cNvPr>
          <p:cNvSpPr txBox="1"/>
          <p:nvPr/>
        </p:nvSpPr>
        <p:spPr>
          <a:xfrm>
            <a:off x="402167" y="6049318"/>
            <a:ext cx="42121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5"/>
              </a:rPr>
              <a:t>https://docs.github.com/en/get-started/start-your-journey/hello-world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976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E12AB-DEEF-BD54-8D4B-EB4C9E3D3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24C2-92D7-999A-EB51-3977B3F1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Pull Request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6DD28-6BA8-E3A1-1C9D-F1712391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GithubPP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6A74B-EB6D-B464-30A7-3B5A16A7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B7D85-7CB5-82AE-A17F-4A0C31D755B2}"/>
              </a:ext>
            </a:extLst>
          </p:cNvPr>
          <p:cNvSpPr txBox="1"/>
          <p:nvPr/>
        </p:nvSpPr>
        <p:spPr>
          <a:xfrm>
            <a:off x="1176867" y="1057619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Making a pull request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D46AC-7A1B-78C9-2E97-ACFFCD80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80" y="2065153"/>
            <a:ext cx="5015630" cy="27276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1ADA25-D5EC-6741-F5B2-A8C62D1B4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09" y="1830900"/>
            <a:ext cx="4808685" cy="27904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CC5589-8D7B-0C75-1F63-30D923E9B7BF}"/>
              </a:ext>
            </a:extLst>
          </p:cNvPr>
          <p:cNvCxnSpPr/>
          <p:nvPr/>
        </p:nvCxnSpPr>
        <p:spPr>
          <a:xfrm flipV="1">
            <a:off x="2048933" y="4621373"/>
            <a:ext cx="296334" cy="670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0B0CA9-8C61-8908-C7DD-589BAEC8383C}"/>
              </a:ext>
            </a:extLst>
          </p:cNvPr>
          <p:cNvCxnSpPr/>
          <p:nvPr/>
        </p:nvCxnSpPr>
        <p:spPr>
          <a:xfrm flipV="1">
            <a:off x="4504267" y="3132667"/>
            <a:ext cx="465666" cy="197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FFDD2E-1DEF-35D6-A8C8-819C7AFC0E0A}"/>
              </a:ext>
            </a:extLst>
          </p:cNvPr>
          <p:cNvCxnSpPr/>
          <p:nvPr/>
        </p:nvCxnSpPr>
        <p:spPr>
          <a:xfrm flipH="1" flipV="1">
            <a:off x="7027333" y="3158067"/>
            <a:ext cx="59267" cy="189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9B7F57-20F1-98D2-40F0-0E4368CA39C8}"/>
              </a:ext>
            </a:extLst>
          </p:cNvPr>
          <p:cNvCxnSpPr/>
          <p:nvPr/>
        </p:nvCxnSpPr>
        <p:spPr>
          <a:xfrm flipV="1">
            <a:off x="9067800" y="4207933"/>
            <a:ext cx="194733" cy="973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63B2F9-5290-6AFC-99C9-2DBB549E9854}"/>
              </a:ext>
            </a:extLst>
          </p:cNvPr>
          <p:cNvSpPr txBox="1"/>
          <p:nvPr/>
        </p:nvSpPr>
        <p:spPr>
          <a:xfrm>
            <a:off x="402167" y="6049318"/>
            <a:ext cx="42121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https://docs.github.com/en/get-started/start-your-journey/hello-world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15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248AA-0391-4017-CA53-041697E9E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EAE2-576D-38CE-6655-1EA5DAA69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Pull Request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7D881-7A33-C141-64EA-0BF336CD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GithubPP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937DC-50F8-0353-D612-CD40AB08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23B84-00E4-3453-83FA-73E50FC08272}"/>
              </a:ext>
            </a:extLst>
          </p:cNvPr>
          <p:cNvSpPr txBox="1"/>
          <p:nvPr/>
        </p:nvSpPr>
        <p:spPr>
          <a:xfrm>
            <a:off x="1176867" y="1057619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pull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D44A3-371B-8FF3-D9B9-FF91923B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36" y="1794933"/>
            <a:ext cx="5434468" cy="3107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BD53A0-AA3F-75B1-3B84-4D29DF01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282" y="1701800"/>
            <a:ext cx="5330682" cy="333586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AF3C12-9C12-D3DA-8251-759A8286684A}"/>
              </a:ext>
            </a:extLst>
          </p:cNvPr>
          <p:cNvCxnSpPr/>
          <p:nvPr/>
        </p:nvCxnSpPr>
        <p:spPr>
          <a:xfrm flipV="1">
            <a:off x="1625600" y="4326467"/>
            <a:ext cx="0" cy="1151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FC761E-DAE1-C9B9-945A-8954C7791637}"/>
              </a:ext>
            </a:extLst>
          </p:cNvPr>
          <p:cNvCxnSpPr/>
          <p:nvPr/>
        </p:nvCxnSpPr>
        <p:spPr>
          <a:xfrm flipV="1">
            <a:off x="6392333" y="4775200"/>
            <a:ext cx="635000" cy="668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E72203-758D-77A2-FDDA-85576CE8A262}"/>
              </a:ext>
            </a:extLst>
          </p:cNvPr>
          <p:cNvSpPr txBox="1"/>
          <p:nvPr/>
        </p:nvSpPr>
        <p:spPr>
          <a:xfrm>
            <a:off x="402167" y="6049318"/>
            <a:ext cx="42121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https://docs.github.com/en/get-started/start-your-journey/hello-world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035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69283-7A06-9457-4A57-B7D0B79FE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4760-1BCA-35DB-B582-EC8F71AD3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Pull Request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3753C-D5BF-1215-1B82-EE4C6D21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GithubPP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0729B-DF41-3F63-FABA-A6A3AC83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EFCCE-0264-CF70-DB9B-13DA67B6CD62}"/>
              </a:ext>
            </a:extLst>
          </p:cNvPr>
          <p:cNvSpPr txBox="1"/>
          <p:nvPr/>
        </p:nvSpPr>
        <p:spPr>
          <a:xfrm>
            <a:off x="1176867" y="1057619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branch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8B44E3-757C-B1BF-0D43-0BEBA4209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25" y="1617780"/>
            <a:ext cx="4409470" cy="28949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6D55A6-AE49-BEF7-AF06-BBE9056F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260" y="1617780"/>
            <a:ext cx="4792680" cy="31437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457FF6-82D9-1080-4850-116ED6F1EFCA}"/>
              </a:ext>
            </a:extLst>
          </p:cNvPr>
          <p:cNvCxnSpPr/>
          <p:nvPr/>
        </p:nvCxnSpPr>
        <p:spPr>
          <a:xfrm flipV="1">
            <a:off x="3149600" y="3547533"/>
            <a:ext cx="499533" cy="152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A1A863-F2C8-441F-3728-3F54FAB7A8C2}"/>
              </a:ext>
            </a:extLst>
          </p:cNvPr>
          <p:cNvCxnSpPr/>
          <p:nvPr/>
        </p:nvCxnSpPr>
        <p:spPr>
          <a:xfrm flipV="1">
            <a:off x="5850467" y="1896533"/>
            <a:ext cx="541866" cy="1532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649041-1921-0DC2-283A-C7928285D6CB}"/>
              </a:ext>
            </a:extLst>
          </p:cNvPr>
          <p:cNvSpPr txBox="1"/>
          <p:nvPr/>
        </p:nvSpPr>
        <p:spPr>
          <a:xfrm>
            <a:off x="402167" y="6049318"/>
            <a:ext cx="42121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https://docs.github.com/en/get-started/start-your-journey/hello-world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72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EE3CB-AE5C-CC5D-413D-92877DA26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C7D6-6957-6F25-D7AC-6F4C65AC0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Pull Request Workflow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E196A-FD5A-F0BC-58E2-FD0364A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GithubPP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3757E-5B7D-9FFA-4E07-D1933B3A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3CD5E-8B22-C6DE-338E-50F123BCE6B8}"/>
              </a:ext>
            </a:extLst>
          </p:cNvPr>
          <p:cNvSpPr txBox="1"/>
          <p:nvPr/>
        </p:nvSpPr>
        <p:spPr>
          <a:xfrm>
            <a:off x="1176867" y="1057619"/>
            <a:ext cx="397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branch with merged changes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944770-B17E-4F3C-6BE3-D2B25BDA5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58" y="1856475"/>
            <a:ext cx="5456684" cy="29523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C1C5FB-36C8-B682-7EA4-F1891D4958C6}"/>
              </a:ext>
            </a:extLst>
          </p:cNvPr>
          <p:cNvSpPr txBox="1"/>
          <p:nvPr/>
        </p:nvSpPr>
        <p:spPr>
          <a:xfrm>
            <a:off x="402167" y="6049318"/>
            <a:ext cx="42121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https://docs.github.com/en/get-started/start-your-journey/hello-world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228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221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GitHub Pull Request Workflow</vt:lpstr>
      <vt:lpstr>GitHub Pull Request Workflow</vt:lpstr>
      <vt:lpstr>GitHub Pull Request Workflow</vt:lpstr>
      <vt:lpstr>GitHub Pull Request Workflow</vt:lpstr>
      <vt:lpstr>GitHub Pull Request Workflow</vt:lpstr>
      <vt:lpstr>GitHub Pull Request Workflow</vt:lpstr>
      <vt:lpstr>GitHub Pull Request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Kelley</dc:creator>
  <cp:lastModifiedBy>Mike Kelley</cp:lastModifiedBy>
  <cp:revision>31</cp:revision>
  <dcterms:created xsi:type="dcterms:W3CDTF">2025-06-10T00:31:15Z</dcterms:created>
  <dcterms:modified xsi:type="dcterms:W3CDTF">2025-06-11T00:21:36Z</dcterms:modified>
</cp:coreProperties>
</file>