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DB98F-A63B-4DFD-8074-98FA8F65CD8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0CC9B-482B-4760-A986-474E9A32E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8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79D1-3CC9-2D3D-7ABC-18FD20E3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E2756-8EF5-FD99-1B98-D14BEBECA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12F58-7046-1A0E-BCA1-A971D7E5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047C-22FD-43A6-89D4-12882D98F213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51AD-2BFF-1BE3-DF36-675E9541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732A-10AB-6A35-6C00-A836D744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6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D2CE-C89C-D68E-8747-1F883C5E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9CB63-48F3-36A2-356E-59AB7F770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FC5FE-58EB-1FB5-C7F8-FF91D536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84DC-7C7C-4F8C-B111-1B6CAB3ED78F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EC6F-B4E8-D386-5E03-8907867B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BF30-0067-F658-984F-0DD442A0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05470-B6DC-DC47-3CA9-506BD1F50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8BBF5-F858-995B-F2E6-F3F5B5509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AAB9D-B9F9-5E8E-1F9F-DB660B67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F6E3-0DA3-49F9-B318-277830852656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15ED-FC19-1FBD-8CEF-D4F23C3F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4088F-C11B-8E70-1C10-C70935D1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0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503F-DECB-3AE9-E697-6DE12F48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11DC-B92E-904B-2A7D-3ED0B89C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F994-2315-42E5-7864-7C25AA75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DCE-D292-4D43-A4A8-7E3682CE3A47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C40C6-5DEF-5A34-B627-09BB83FB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9251-E9C7-578C-07DA-72229C30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AE0-1F19-5BE4-2450-1E2664B6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EE8F4-EDE9-8DAB-65ED-A54FAAB1E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EE99-C214-31C4-951E-F0866D5D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B389-CCB2-4AAF-9A5F-11563B18D453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AAA16-818D-5051-2262-4BB2ECDB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F6EB-8276-4A00-95F7-9920CCD0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D820-8D46-1340-2A87-E5309857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B695-B524-3E0E-7834-F6187650D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F4B44-F638-0875-A67F-7381A85DC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D5A26-DA92-D010-3CF9-FFD97018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378D-B45B-4DD9-AE57-487FFB1BE305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1E1AF-30F0-BFF7-E29A-663B0FC9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806A5-CFC2-0F7C-ED32-C22DBE0F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7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DCFC-32F9-1744-FF9E-6AEAEDBD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AD7FC-16A0-DAA6-D277-61B7526C6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235CE-F2AF-F4A8-3C5C-A80083CB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4B410-847D-CB9F-0ACE-D1368969F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D08C4-4233-4787-5E56-F82B67648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0560F-0956-0DEF-C98C-05C50A4B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5F45-1250-4335-80C7-C6826B69F210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65B0C-4828-6575-6964-8E156CC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C5201-8442-D823-3B34-1B8BDAE6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48D-066A-9ADE-FC2B-78A50F1C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16776-D796-1FDA-EAA3-352D1BDA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711-44D3-4EDE-9002-2064F447CAB8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3C686-C42B-2170-F5F6-8A2B1E59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1FA36-8185-89C1-BF4F-077DE06C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0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E7CFF-8ABE-EB11-E14D-02C13E41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BB82-77E3-424A-ABCD-CE6B500D6EF0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E72D6-8112-63A3-A383-BABF663E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742BE-FB85-197E-85A6-411BE45A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E061-B078-C37F-6763-CEAD36E6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B204-97CD-4C86-B927-E8057836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9FD53-1D53-1AF7-9D95-5B1AC619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AE97-A4BD-FB43-F583-F4FA8687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EC72-C231-45E4-B4C5-513FF8092586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F6434-43CD-7205-3C08-5442348B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FF52E-FFD3-7E98-D519-A9F00038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8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6126-D260-B7AB-BD23-A05375E3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8F50B-96E5-5A49-1498-F79F16517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7EF4C-47CF-7BA5-192F-379343ABE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A3EF9-B6FB-3683-2D38-4473F8E4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46D8-5AA3-4159-8C08-478171841DD7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7F598-213C-49F1-DFB2-303A2E6A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025EB-2A0C-79F8-6442-8B70C180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4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C9765-3C3F-753E-ABDF-781AFFB1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2AF1-D752-F63B-E86B-5B0F7C05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D545-80F5-AC41-B99E-648163502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4DF4C-5C2F-4D10-9BED-A03BEF28ECEE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AFB35-C06C-2EF5-28AC-04E3C192F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8B1B-2975-8E2A-B51A-AF62F432D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ithub.com/en/get-started/start-your-journey/about-github-and-git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kelley1964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7066-CAAF-4740-DC0E-D323167BE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D9BA0-B5DC-CBFC-D60E-E3E1D74D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GitHubSignup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F6E41-216F-5DB4-B437-E8A91AB3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CE90B-6212-60A5-B26A-F4BE2295DC85}"/>
              </a:ext>
            </a:extLst>
          </p:cNvPr>
          <p:cNvSpPr txBox="1"/>
          <p:nvPr/>
        </p:nvSpPr>
        <p:spPr>
          <a:xfrm>
            <a:off x="2142066" y="862509"/>
            <a:ext cx="646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= version control system (VCS) – manual</a:t>
            </a:r>
          </a:p>
          <a:p>
            <a:r>
              <a:rPr lang="en-US" dirty="0"/>
              <a:t>(track changes, snapshots of changes, allows rollback)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89202-5256-9DD1-A558-70720C489261}"/>
              </a:ext>
            </a:extLst>
          </p:cNvPr>
          <p:cNvSpPr txBox="1"/>
          <p:nvPr/>
        </p:nvSpPr>
        <p:spPr>
          <a:xfrm>
            <a:off x="2142066" y="1785897"/>
            <a:ext cx="599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– built on top of Git, cloud service by Microsoft</a:t>
            </a:r>
          </a:p>
          <a:p>
            <a:r>
              <a:rPr lang="en-US" dirty="0"/>
              <a:t>(repositories of files)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40785-E4A5-86CD-2C17-5B3D0C92EFE4}"/>
              </a:ext>
            </a:extLst>
          </p:cNvPr>
          <p:cNvSpPr txBox="1"/>
          <p:nvPr/>
        </p:nvSpPr>
        <p:spPr>
          <a:xfrm>
            <a:off x="2129648" y="3839458"/>
            <a:ext cx="7374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clone = download a copy of a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= add a file to a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 = staged group of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 = copy a commit to repository waiting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pull = pull down commits from repository waiting area</a:t>
            </a:r>
          </a:p>
        </p:txBody>
      </p:sp>
      <p:pic>
        <p:nvPicPr>
          <p:cNvPr id="10" name="Graphic 9" descr="Open folder outline">
            <a:extLst>
              <a:ext uri="{FF2B5EF4-FFF2-40B4-BE49-F238E27FC236}">
                <a16:creationId xmlns:a16="http://schemas.microsoft.com/office/drawing/2014/main" id="{5BAF7D41-FE4B-BD1F-EAA1-668A62744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7668" y="2312473"/>
            <a:ext cx="570932" cy="570932"/>
          </a:xfrm>
          <a:prstGeom prst="rect">
            <a:avLst/>
          </a:prstGeom>
        </p:spPr>
      </p:pic>
      <p:pic>
        <p:nvPicPr>
          <p:cNvPr id="11" name="Graphic 10" descr="Open folder outline">
            <a:extLst>
              <a:ext uri="{FF2B5EF4-FFF2-40B4-BE49-F238E27FC236}">
                <a16:creationId xmlns:a16="http://schemas.microsoft.com/office/drawing/2014/main" id="{21A00928-9DDC-5C0A-F888-0B96F4BCD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7635" y="2312473"/>
            <a:ext cx="570932" cy="570932"/>
          </a:xfrm>
          <a:prstGeom prst="rect">
            <a:avLst/>
          </a:prstGeom>
        </p:spPr>
      </p:pic>
      <p:pic>
        <p:nvPicPr>
          <p:cNvPr id="12" name="Graphic 11" descr="Open folder outline">
            <a:extLst>
              <a:ext uri="{FF2B5EF4-FFF2-40B4-BE49-F238E27FC236}">
                <a16:creationId xmlns:a16="http://schemas.microsoft.com/office/drawing/2014/main" id="{96692E3C-C82C-8DC5-8A15-C1D2651E0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7602" y="2312473"/>
            <a:ext cx="570932" cy="570932"/>
          </a:xfrm>
          <a:prstGeom prst="rect">
            <a:avLst/>
          </a:prstGeom>
        </p:spPr>
      </p:pic>
      <p:pic>
        <p:nvPicPr>
          <p:cNvPr id="14" name="Graphic 13" descr="Paper outline">
            <a:extLst>
              <a:ext uri="{FF2B5EF4-FFF2-40B4-BE49-F238E27FC236}">
                <a16:creationId xmlns:a16="http://schemas.microsoft.com/office/drawing/2014/main" id="{0FE0A497-701B-F338-308D-E83BB30BA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2333" y="2839068"/>
            <a:ext cx="457200" cy="457200"/>
          </a:xfrm>
          <a:prstGeom prst="rect">
            <a:avLst/>
          </a:prstGeom>
        </p:spPr>
      </p:pic>
      <p:pic>
        <p:nvPicPr>
          <p:cNvPr id="15" name="Graphic 14" descr="Paper outline">
            <a:extLst>
              <a:ext uri="{FF2B5EF4-FFF2-40B4-BE49-F238E27FC236}">
                <a16:creationId xmlns:a16="http://schemas.microsoft.com/office/drawing/2014/main" id="{E679D597-D295-C4E3-0123-545CE4456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8400" y="2839068"/>
            <a:ext cx="457200" cy="457200"/>
          </a:xfrm>
          <a:prstGeom prst="rect">
            <a:avLst/>
          </a:prstGeom>
        </p:spPr>
      </p:pic>
      <p:pic>
        <p:nvPicPr>
          <p:cNvPr id="16" name="Graphic 15" descr="Paper outline">
            <a:extLst>
              <a:ext uri="{FF2B5EF4-FFF2-40B4-BE49-F238E27FC236}">
                <a16:creationId xmlns:a16="http://schemas.microsoft.com/office/drawing/2014/main" id="{25A71C3D-039B-D124-82F9-55F978A85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7435" y="2896609"/>
            <a:ext cx="457200" cy="457200"/>
          </a:xfrm>
          <a:prstGeom prst="rect">
            <a:avLst/>
          </a:prstGeom>
        </p:spPr>
      </p:pic>
      <p:pic>
        <p:nvPicPr>
          <p:cNvPr id="17" name="Graphic 16" descr="Paper outline">
            <a:extLst>
              <a:ext uri="{FF2B5EF4-FFF2-40B4-BE49-F238E27FC236}">
                <a16:creationId xmlns:a16="http://schemas.microsoft.com/office/drawing/2014/main" id="{634E7773-6B18-1175-20E7-E1166021D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7635" y="2907243"/>
            <a:ext cx="457200" cy="457200"/>
          </a:xfrm>
          <a:prstGeom prst="rect">
            <a:avLst/>
          </a:prstGeom>
        </p:spPr>
      </p:pic>
      <p:pic>
        <p:nvPicPr>
          <p:cNvPr id="18" name="Graphic 17" descr="Paper outline">
            <a:extLst>
              <a:ext uri="{FF2B5EF4-FFF2-40B4-BE49-F238E27FC236}">
                <a16:creationId xmlns:a16="http://schemas.microsoft.com/office/drawing/2014/main" id="{E77FB671-26FC-2FD0-9E92-6FC191DA1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9967" y="2907243"/>
            <a:ext cx="457200" cy="457200"/>
          </a:xfrm>
          <a:prstGeom prst="rect">
            <a:avLst/>
          </a:prstGeom>
        </p:spPr>
      </p:pic>
      <p:pic>
        <p:nvPicPr>
          <p:cNvPr id="19" name="Graphic 18" descr="Paper outline">
            <a:extLst>
              <a:ext uri="{FF2B5EF4-FFF2-40B4-BE49-F238E27FC236}">
                <a16:creationId xmlns:a16="http://schemas.microsoft.com/office/drawing/2014/main" id="{9AC43AAA-FB55-0EBA-9E2E-86479C3D2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0936" y="2907243"/>
            <a:ext cx="457200" cy="457200"/>
          </a:xfrm>
          <a:prstGeom prst="rect">
            <a:avLst/>
          </a:prstGeom>
        </p:spPr>
      </p:pic>
      <p:pic>
        <p:nvPicPr>
          <p:cNvPr id="20" name="Graphic 19" descr="Paper outline">
            <a:extLst>
              <a:ext uri="{FF2B5EF4-FFF2-40B4-BE49-F238E27FC236}">
                <a16:creationId xmlns:a16="http://schemas.microsoft.com/office/drawing/2014/main" id="{1D5D454D-063A-607B-357B-1FE053894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6002" y="2913266"/>
            <a:ext cx="457200" cy="457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57083E-C6A9-4228-38BD-0D02E4C07B31}"/>
              </a:ext>
            </a:extLst>
          </p:cNvPr>
          <p:cNvSpPr txBox="1"/>
          <p:nvPr/>
        </p:nvSpPr>
        <p:spPr>
          <a:xfrm>
            <a:off x="8610599" y="2432228"/>
            <a:ext cx="173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repositories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23F601-96B7-28FB-DCE9-5772A48CE83E}"/>
              </a:ext>
            </a:extLst>
          </p:cNvPr>
          <p:cNvSpPr txBox="1"/>
          <p:nvPr/>
        </p:nvSpPr>
        <p:spPr>
          <a:xfrm>
            <a:off x="8626966" y="2951177"/>
            <a:ext cx="88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481AD-8357-4B12-3AFB-FB72A6C85760}"/>
              </a:ext>
            </a:extLst>
          </p:cNvPr>
          <p:cNvSpPr txBox="1"/>
          <p:nvPr/>
        </p:nvSpPr>
        <p:spPr>
          <a:xfrm>
            <a:off x="610168" y="5684427"/>
            <a:ext cx="437726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6"/>
              </a:rPr>
              <a:t>https://docs.github.com/en/get-started/start-your-journey/about-github-and-git</a:t>
            </a:r>
            <a:r>
              <a:rPr lang="en-US" sz="900" dirty="0"/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87D3BA-11AE-F399-06F6-E8A156C4FE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336" y="5919413"/>
            <a:ext cx="4275099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4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0992E-0E40-19C5-D594-1613B9057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10D5-27AD-6A6E-6E4F-9A8B40AA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087D0-54DC-BD21-326E-88462FE1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GitHubSignup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CE217-D453-3A88-779A-B64D382E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4066D-936B-0D04-4818-6831C86041D7}"/>
              </a:ext>
            </a:extLst>
          </p:cNvPr>
          <p:cNvSpPr txBox="1"/>
          <p:nvPr/>
        </p:nvSpPr>
        <p:spPr>
          <a:xfrm>
            <a:off x="3191933" y="254930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2030A-C60E-554F-0A7C-7C8BAA1CF2B3}"/>
              </a:ext>
            </a:extLst>
          </p:cNvPr>
          <p:cNvSpPr txBox="1"/>
          <p:nvPr/>
        </p:nvSpPr>
        <p:spPr>
          <a:xfrm>
            <a:off x="2142067" y="1727200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up for an account: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94AFB-C118-4081-B37C-A065411FEB4C}"/>
              </a:ext>
            </a:extLst>
          </p:cNvPr>
          <p:cNvSpPr txBox="1"/>
          <p:nvPr/>
        </p:nvSpPr>
        <p:spPr>
          <a:xfrm>
            <a:off x="3191933" y="3195637"/>
            <a:ext cx="651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Sign Up and follow prompts (need a valid email address)</a:t>
            </a:r>
          </a:p>
        </p:txBody>
      </p:sp>
    </p:spTree>
    <p:extLst>
      <p:ext uri="{BB962C8B-B14F-4D97-AF65-F5344CB8AC3E}">
        <p14:creationId xmlns:p14="http://schemas.microsoft.com/office/powerpoint/2010/main" val="199093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886F7-0B1C-071F-9CED-00ADF8FC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021C-546E-B88D-701C-95C73D699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229A6-2EAA-1F47-68DC-735AAEDD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GitHubSignup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5D253-8689-680F-4671-FD84E461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903D4-460F-1D22-EB97-F6E9D364191C}"/>
              </a:ext>
            </a:extLst>
          </p:cNvPr>
          <p:cNvSpPr txBox="1"/>
          <p:nvPr/>
        </p:nvSpPr>
        <p:spPr>
          <a:xfrm>
            <a:off x="2082800" y="889437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FBC9D-645F-65B7-1BEA-3101D37B6547}"/>
              </a:ext>
            </a:extLst>
          </p:cNvPr>
          <p:cNvSpPr txBox="1"/>
          <p:nvPr/>
        </p:nvSpPr>
        <p:spPr>
          <a:xfrm>
            <a:off x="3191933" y="14374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https://github.com/mkelley1964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6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142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GitHub</vt:lpstr>
      <vt:lpstr>GitHub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Kelley</dc:creator>
  <cp:lastModifiedBy>Mike Kelley</cp:lastModifiedBy>
  <cp:revision>33</cp:revision>
  <dcterms:created xsi:type="dcterms:W3CDTF">2025-06-10T00:31:15Z</dcterms:created>
  <dcterms:modified xsi:type="dcterms:W3CDTF">2025-06-11T18:28:33Z</dcterms:modified>
</cp:coreProperties>
</file>