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google.com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itly.com/" TargetMode="External"/><Relationship Id="rId4" Type="http://schemas.openxmlformats.org/officeDocument/2006/relationships/hyperlink" Target="https://goo.gl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bitofabyte.blogspot.com/2014/03/chromium-chrome-os-guide-for-hobbyist.html" TargetMode="External"/><Relationship Id="rId4" Type="http://schemas.openxmlformats.org/officeDocument/2006/relationships/hyperlink" Target="http://bit.ly/1H06Nl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upport.google.com/docs/answer/2494822?hl=e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upport.google.com/blogger/answer/1623800?hl=en" TargetMode="External"/><Relationship Id="rId4" Type="http://schemas.openxmlformats.org/officeDocument/2006/relationships/hyperlink" Target="https://support.google.com/blogger/answer/42673?hl=e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upport.google.com/blogger/?hl=en#topic=3339243" TargetMode="External"/><Relationship Id="rId4" Type="http://schemas.openxmlformats.org/officeDocument/2006/relationships/hyperlink" Target="https://support.google.com/docs/answer/2494886?hl=en" TargetMode="External"/><Relationship Id="rId5" Type="http://schemas.openxmlformats.org/officeDocument/2006/relationships/hyperlink" Target="https://support.google.com/blogger/answer/42537?hl=e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dublogs.org/" TargetMode="External"/><Relationship Id="rId4" Type="http://schemas.openxmlformats.org/officeDocument/2006/relationships/hyperlink" Target="https://education.weebly.com/" TargetMode="External"/><Relationship Id="rId5" Type="http://schemas.openxmlformats.org/officeDocument/2006/relationships/hyperlink" Target="https://www.blogger.com/ho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dutech4teachers.edublogs.org/" TargetMode="External"/><Relationship Id="rId4" Type="http://schemas.openxmlformats.org/officeDocument/2006/relationships/hyperlink" Target="http://nsis5thgrade.weebly.com/" TargetMode="External"/><Relationship Id="rId5" Type="http://schemas.openxmlformats.org/officeDocument/2006/relationships/hyperlink" Target="https://abitofabyte.blogspot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driv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Blogging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L. Kelley Jr.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Canon-McMillan School District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Text Post</a:t>
            </a:r>
            <a:endParaRPr/>
          </a:p>
        </p:txBody>
      </p:sp>
      <p:pic>
        <p:nvPicPr>
          <p:cNvPr descr="Text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50" y="1164575"/>
            <a:ext cx="5822824" cy="27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a Photograph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905775" y="1431450"/>
            <a:ext cx="76182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Click &gt; 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Insert Image Button on toolbar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Browse computer and pick photo to upload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Click &gt; Add Selected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Change size, align, add caption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picture3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" y="1017725"/>
            <a:ext cx="8402850" cy="4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icture2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445025"/>
            <a:ext cx="8401648" cy="38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a Video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776375" y="1439525"/>
            <a:ext cx="78123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Pick video from file on computer or from Youtube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Find video on Youtube and copy the link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Paste link in box and click Search. Video should load. Next, click on the video and click Select to insert onto blog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video3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00" y="1017725"/>
            <a:ext cx="8011301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video2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9025"/>
            <a:ext cx="8520598" cy="45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Web Link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711700" y="1496150"/>
            <a:ext cx="76182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Type the link text out ~  (ex: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www.google.com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Select all of the text in the link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Click the Link button on toolbar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link is then created and is clickable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Link2.JP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1017725"/>
            <a:ext cx="8404599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Posts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556050" y="1094725"/>
            <a:ext cx="81930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Posts can be saved for later as a draft (Just like an email draft)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Posts can be previewed (New window)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post settings include: Labels, Scheduled Post Time, and Location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publish.JP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825" y="381013"/>
            <a:ext cx="2971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73425" y="1242425"/>
            <a:ext cx="82191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Labels help people and computers find your posts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Labels are descriptive words (keywords) that go along with your post content. Not necessary, but helpful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Think of a label as a hashtag on Twitter, but without the #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Blogger Functions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69000" y="1164225"/>
            <a:ext cx="81237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Font / Font Size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Color / Background Color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Alignment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Numbered List / Bullet List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Quotes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Bold, Italic, Underline, Strikethrough, etc. 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Spell Checking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HTML support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Continued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69000" y="1268500"/>
            <a:ext cx="78195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Page Layouts ~ Pick where things are located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Gadgets ~ Already made and extend the functionality of a blog  (ex: Polls, Follow buttons)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Templates ~ Change the overall blog design/color scheme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88658" y="5778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Blog?</a:t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2926075"/>
            <a:ext cx="78015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contact, course, and schedule information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 concepts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as a research “notebook”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homework/problem sets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Encourage discussion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Moderation (Important!) 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51625" y="1112100"/>
            <a:ext cx="81324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Dashboard &gt; </a:t>
            </a: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Settings &gt; Posts and Comments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comments.JP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1696025"/>
            <a:ext cx="59150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Shortening 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60325" y="1251125"/>
            <a:ext cx="81720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Some links can be rather long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Bitly: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https://bitly.com/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Google URL Shortener: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https://goo.gl/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 these services to shorten the length of your blog post links and make them easier for people to find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Shortening Example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816700" y="1285875"/>
            <a:ext cx="80157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Original Link: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http://abitofabyte.blogspot.com/2014/03/chromium-chrome-os-guide-for-hobbyist.html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Shortened Version: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http://bit.ly/1H06NlL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4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 ~ Share a File from Google Drive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721150" y="868825"/>
            <a:ext cx="77847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Files in google drive can be shared publicly and linked to from a blog (ex. worksheet from class)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Files shared this way will generate a link that can be used to give out to people or post a link to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See more on this topic at: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https://support.google.com/docs/answer/2494822?hl=en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/ Helpful Links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016400" y="1290400"/>
            <a:ext cx="71112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Blogger - Getting Started Guide: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https://support.google.com/blogger/answer/1623800?hl=en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Blogger Privacy Settings (Private, Specific readers, etc):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https://support.google.com/blogger/answer/42673?hl=en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/ Helpful Links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675550" y="961125"/>
            <a:ext cx="79170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Blogger Help Center: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https://support.google.com/blogger/?hl=en#topic=3339243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Google Drive Share Settings: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https://support.google.com/docs/answer/2494886?hl=en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Blogger Comment Moderation: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https://support.google.com/blogger/answer/42537?hl=en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2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TIME! 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564750" y="834075"/>
            <a:ext cx="8080200" cy="4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Create a blog that has the following: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Blog Title						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(Coursework, hobby, random text)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 Video from Youtube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 Photographs (Give 1 a caption)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Formatting Edits (ex. Text Color, Fonts, Bold)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Different Web Links (Sites, Videos, Audio, Documents)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Turn on Comment Moderation to ‘Always’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Once completed, publish post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* Bonus: Share a file from Google Drive and link it on blog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pT78X8jT9.jp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75" y="65750"/>
            <a:ext cx="1087300" cy="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71250" y="423250"/>
            <a:ext cx="7801500" cy="15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Blog? </a:t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71250" y="3174874"/>
            <a:ext cx="78015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Edublogs &gt;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https://edublogs.org/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Weebly &gt;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https://education.weebly.com/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Blogger &gt;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https://www.blogger.com/home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71250" y="368225"/>
            <a:ext cx="78015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Examples</a:t>
            </a:r>
            <a:endParaRPr/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71250" y="2312850"/>
            <a:ext cx="7801500" cy="2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Edublogs: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http://edutech4teachers.edublogs.org/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Weebly: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http://nsis5thgrade.weebly.com/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My Blogger blog: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https://abitofabyte.blogspot.com/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Blogger</a:t>
            </a:r>
            <a:endParaRPr/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benefits include:</a:t>
            </a:r>
            <a:endParaRPr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70250" y="267375"/>
            <a:ext cx="3837000" cy="42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Quick blog creation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Public or private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Ties into Google account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Fast editing tools(MS Word)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100 blogs per account (different courses)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Team members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Blogger Blogging 101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 (Setup)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 Blog: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Click &gt; New Blog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Pick a Blog Title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Pick a Web Address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Pick a Template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Click &gt; Create </a:t>
            </a:r>
            <a:endParaRPr sz="1600"/>
          </a:p>
        </p:txBody>
      </p:sp>
      <p:sp>
        <p:nvSpPr>
          <p:cNvPr id="94" name="Shape 9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 (Content)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Content: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Create posts w/ content including: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Text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Audio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Photographs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Video/Youtube 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Web Links </a:t>
            </a:r>
            <a:endParaRPr sz="1600"/>
          </a:p>
        </p:txBody>
      </p:sp>
      <p:sp>
        <p:nvSpPr>
          <p:cNvPr id="97" name="Shape 9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 (Publish)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Publish &amp; Moderate: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Publish posts to make them viewable on the web.</a:t>
            </a:r>
            <a:endParaRPr sz="1600"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Monitor comments to promote healthy discussion and maintain an educational atmosphere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Blogger 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9150" y="1557425"/>
            <a:ext cx="69258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Google account (CMSD Email Account)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Google Drive </a:t>
            </a:r>
            <a:r>
              <a:rPr lang="en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https://www.google.com/drive/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     (Could also use Dropbox, etc.) 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Blog name ( NAME @ blogspot.com )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     *  A lot of names are already taken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Blogger Dashboard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51625" y="1155550"/>
            <a:ext cx="80628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Menu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dash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475" y="76200"/>
            <a:ext cx="165735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996650" y="2241600"/>
            <a:ext cx="217200" cy="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Text Post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59450" y="1288750"/>
            <a:ext cx="75714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The easiest type of post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Like using Microsoft Word, but it has a Publish to the internet button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