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1AA8-6057-A64F-AC06-03ED8D1C1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7B00E-300A-ED42-B841-6668598F2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by Stephen </a:t>
            </a:r>
            <a:r>
              <a:rPr lang="en-US" dirty="0" err="1"/>
              <a:t>Barbella</a:t>
            </a:r>
            <a:r>
              <a:rPr lang="en-US" dirty="0"/>
              <a:t>, Matthew </a:t>
            </a:r>
            <a:r>
              <a:rPr lang="en-US" dirty="0" err="1"/>
              <a:t>Kenigsberg</a:t>
            </a:r>
            <a:r>
              <a:rPr lang="en-US" dirty="0"/>
              <a:t>, Thomas Wang, and William Wu</a:t>
            </a:r>
          </a:p>
        </p:txBody>
      </p:sp>
    </p:spTree>
    <p:extLst>
      <p:ext uri="{BB962C8B-B14F-4D97-AF65-F5344CB8AC3E}">
        <p14:creationId xmlns:p14="http://schemas.microsoft.com/office/powerpoint/2010/main" val="121198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BA51-7228-164B-9EDC-8471B0AD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A98E-B057-3E4A-8AC5-0989A47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09401"/>
          </a:xfrm>
        </p:spPr>
        <p:txBody>
          <a:bodyPr/>
          <a:lstStyle/>
          <a:p>
            <a:r>
              <a:rPr lang="en-US" dirty="0"/>
              <a:t>All four of us are sophomores at Vanderbilt who met in our freshman dorm last year</a:t>
            </a:r>
          </a:p>
          <a:p>
            <a:r>
              <a:rPr lang="en-US" dirty="0"/>
              <a:t>Three of us are computer science majors and one is a computer engineer</a:t>
            </a:r>
          </a:p>
        </p:txBody>
      </p:sp>
    </p:spTree>
    <p:extLst>
      <p:ext uri="{BB962C8B-B14F-4D97-AF65-F5344CB8AC3E}">
        <p14:creationId xmlns:p14="http://schemas.microsoft.com/office/powerpoint/2010/main" val="366694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A5B2-CF71-5843-892C-2D1AE89F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CD1A-A87C-9342-8619-84BD25393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essentially a tool for professor, presenters, and innovators</a:t>
            </a:r>
          </a:p>
          <a:p>
            <a:r>
              <a:rPr lang="en-US" dirty="0"/>
              <a:t>It allows you to present handsfree</a:t>
            </a:r>
          </a:p>
          <a:p>
            <a:r>
              <a:rPr lang="en-US" dirty="0"/>
              <a:t>It is extremely modular and could easily be adapted for any type of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34375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4706-5B25-D54C-B203-7895EC11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0C15-F8AC-0741-9810-1CD1F770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our project was written in Python3</a:t>
            </a:r>
          </a:p>
          <a:p>
            <a:r>
              <a:rPr lang="en-US" dirty="0"/>
              <a:t>We used Google Cloud API for voice recognition, </a:t>
            </a:r>
            <a:r>
              <a:rPr lang="en-US" dirty="0" err="1"/>
              <a:t>pyaudio</a:t>
            </a:r>
            <a:r>
              <a:rPr lang="en-US" dirty="0"/>
              <a:t> to interface with the microphone, </a:t>
            </a:r>
            <a:r>
              <a:rPr lang="en-US" dirty="0" err="1"/>
              <a:t>sklearn</a:t>
            </a:r>
            <a:r>
              <a:rPr lang="en-US" dirty="0"/>
              <a:t> to analyze the data google returned to us, </a:t>
            </a:r>
            <a:r>
              <a:rPr lang="en-US" dirty="0" err="1"/>
              <a:t>tkinter</a:t>
            </a:r>
            <a:r>
              <a:rPr lang="en-US" dirty="0"/>
              <a:t> for our UI, </a:t>
            </a:r>
            <a:r>
              <a:rPr lang="en-US" dirty="0" err="1"/>
              <a:t>pyautogui</a:t>
            </a:r>
            <a:r>
              <a:rPr lang="en-US" dirty="0"/>
              <a:t> for keystroke injection, and a whole lot of regex for parsing presentations</a:t>
            </a:r>
          </a:p>
          <a:p>
            <a:r>
              <a:rPr lang="en-US" dirty="0"/>
              <a:t>Other standard libraries were used</a:t>
            </a:r>
          </a:p>
        </p:txBody>
      </p:sp>
    </p:spTree>
    <p:extLst>
      <p:ext uri="{BB962C8B-B14F-4D97-AF65-F5344CB8AC3E}">
        <p14:creationId xmlns:p14="http://schemas.microsoft.com/office/powerpoint/2010/main" val="1046229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248</TotalTime>
  <Words>151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Next Slide</vt:lpstr>
      <vt:lpstr>Who are we?</vt:lpstr>
      <vt:lpstr>What is our project?</vt:lpstr>
      <vt:lpstr>How did we do this?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Slide</dc:title>
  <dc:creator>Thomas Wang</dc:creator>
  <cp:lastModifiedBy>Thomas Wang</cp:lastModifiedBy>
  <cp:revision>11</cp:revision>
  <dcterms:created xsi:type="dcterms:W3CDTF">2018-11-03T23:15:26Z</dcterms:created>
  <dcterms:modified xsi:type="dcterms:W3CDTF">2018-11-04T03:24:16Z</dcterms:modified>
</cp:coreProperties>
</file>