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214290"/>
            <a:ext cx="8715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970213" algn="l"/>
                <a:tab pos="3330575" algn="l"/>
              </a:tabLst>
            </a:pPr>
            <a:r>
              <a:rPr lang="ru-RU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МИНИСТЕРСТВО ОБРАЗОВАНИЯ И НАУКИ, МОЛОДЕЖИ И СПОРТА УКРАИНЫ</a:t>
            </a:r>
            <a:endParaRPr lang="ru-RU" sz="1050" dirty="0" smtClean="0"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l"/>
                <a:tab pos="3330575" algn="l"/>
              </a:tabLst>
            </a:pPr>
            <a:r>
              <a:rPr lang="ru-RU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ДОНЕЦКИЙ НАЦИОНАЛЬНЫЙ ТЕХНИЧЕСКИЙ УНИВЕРСИТЕТ</a:t>
            </a:r>
            <a:endParaRPr lang="ru-RU" sz="105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2285992"/>
            <a:ext cx="7715304" cy="931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l"/>
                <a:tab pos="3330575" algn="l"/>
              </a:tabLst>
            </a:pPr>
            <a:r>
              <a:rPr lang="ru-RU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Презентация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l"/>
                <a:tab pos="3330575" algn="l"/>
              </a:tabLst>
            </a:pPr>
            <a:endParaRPr lang="ru-RU" sz="1050" dirty="0" smtClean="0"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l"/>
                <a:tab pos="3330575" algn="l"/>
              </a:tabLst>
            </a:pPr>
            <a:r>
              <a:rPr lang="ru-RU" sz="2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по дисциплине «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Программирование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и ОС для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мобильных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платформ</a:t>
            </a:r>
            <a:r>
              <a:rPr lang="ru-RU" sz="2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»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71736" y="600076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l"/>
                <a:tab pos="3330575" algn="l"/>
              </a:tabLst>
            </a:pPr>
            <a:r>
              <a:rPr lang="ru-RU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Донецк</a:t>
            </a:r>
            <a:endParaRPr lang="ru-RU" sz="1050" dirty="0" smtClean="0"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l"/>
                <a:tab pos="3330575" algn="l"/>
              </a:tabLst>
            </a:pPr>
            <a:r>
              <a:rPr lang="ru-RU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2013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47690" y="33265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l"/>
                <a:tab pos="3330575" algn="l"/>
              </a:tabLst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Основная идея игры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642910" y="1504529"/>
            <a:ext cx="7929618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5085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Игра «Блуждающий рыцарь» - игра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многоуровневая однопользовательская игра. Основа каждого уровня - лабиринт.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Лабиринт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персонажа-рыцаря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видно только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частично.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Видимость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лабиринта смещается относительно передвижения персонажа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Рыцарь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может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передвигаться только по определенным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клеткам. У рыцаря есть помощник – дух, который имеет другое видение мира и добывает для рыцаря не хватающую энергию.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Цель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каждого уровня: вывести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рыцаря из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лабиринта, потратив как можно меньше времени. Чтобы выйти из лабиринта, необходимо найти дверь и энергию для ее открытия.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того чтобы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рыцарю было проще добраться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выхода, с начала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игры ему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дается 5 факелов. Каждый факел  может освещать часть лабиринта, равную видимости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рыцаря.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Факелы можно оставить в любом месте лабиринта.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85918" y="285728"/>
            <a:ext cx="56436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 PRODUCT BACKLOG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465458"/>
              </p:ext>
            </p:extLst>
          </p:nvPr>
        </p:nvGraphicFramePr>
        <p:xfrm>
          <a:off x="571472" y="1000113"/>
          <a:ext cx="8286808" cy="4738209"/>
        </p:xfrm>
        <a:graphic>
          <a:graphicData uri="http://schemas.openxmlformats.org/drawingml/2006/table">
            <a:tbl>
              <a:tblPr/>
              <a:tblGrid>
                <a:gridCol w="565983"/>
                <a:gridCol w="6299582"/>
                <a:gridCol w="1421243"/>
              </a:tblGrid>
              <a:tr h="289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03" marR="66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 pitchFamily="18" charset="0"/>
                          <a:cs typeface="Times New Roman" pitchFamily="18" charset="0"/>
                        </a:rPr>
                        <a:t>Как пользователь я хочу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03" marR="66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>
                          <a:latin typeface="Times New Roman" pitchFamily="18" charset="0"/>
                          <a:cs typeface="Times New Roman" pitchFamily="18" charset="0"/>
                        </a:rPr>
                        <a:t>Приоритет</a:t>
                      </a:r>
                      <a:endParaRPr lang="ru-RU" sz="1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03" marR="66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03" marR="66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Иметь возможность открыть 1-й уровень игры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03" marR="66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03" marR="666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03" marR="66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 pitchFamily="18" charset="0"/>
                          <a:cs typeface="Times New Roman" pitchFamily="18" charset="0"/>
                        </a:rPr>
                        <a:t>Иметь возможность перемещать персонаж</a:t>
                      </a:r>
                      <a:endParaRPr lang="ru-RU" sz="1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03" marR="66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9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03" marR="66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Иметь возможность взаимодействия персонажа с 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элементами игрового мира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03" marR="66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9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03" marR="66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 pitchFamily="18" charset="0"/>
                          <a:cs typeface="Times New Roman" pitchFamily="18" charset="0"/>
                        </a:rPr>
                        <a:t>Иметь возможность видеть строку состояния персонажа</a:t>
                      </a:r>
                      <a:endParaRPr lang="ru-RU" sz="1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03" marR="66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322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03" marR="66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Получать доступ к 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специальным возможностям персонажа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03" marR="66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03" marR="666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03" marR="66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 pitchFamily="18" charset="0"/>
                          <a:cs typeface="Times New Roman" pitchFamily="18" charset="0"/>
                        </a:rPr>
                        <a:t>Видеть анимированного персонажа</a:t>
                      </a:r>
                      <a:endParaRPr lang="ru-RU" sz="1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03" marR="66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9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03" marR="66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 pitchFamily="18" charset="0"/>
                          <a:cs typeface="Times New Roman" pitchFamily="18" charset="0"/>
                        </a:rPr>
                        <a:t>Получать доступ к таблице рекордов (статистике)</a:t>
                      </a:r>
                      <a:endParaRPr lang="ru-RU" sz="1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03" marR="66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9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03" marR="66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 pitchFamily="18" charset="0"/>
                          <a:cs typeface="Times New Roman" pitchFamily="18" charset="0"/>
                        </a:rPr>
                        <a:t>Выбирать уровень игры</a:t>
                      </a:r>
                      <a:endParaRPr lang="ru-RU" sz="1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03" marR="66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9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03" marR="66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 pitchFamily="18" charset="0"/>
                          <a:cs typeface="Times New Roman" pitchFamily="18" charset="0"/>
                        </a:rPr>
                        <a:t>Получить доступ к меню игры</a:t>
                      </a:r>
                      <a:endParaRPr lang="ru-RU" sz="1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03" marR="66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9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03" marR="66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Получать уведомление о новом рекорде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03" marR="66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03" marR="666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03" marR="66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 pitchFamily="18" charset="0"/>
                          <a:cs typeface="Times New Roman" pitchFamily="18" charset="0"/>
                        </a:rPr>
                        <a:t>Иметь возможность сохранять игровой процесс</a:t>
                      </a:r>
                      <a:endParaRPr lang="ru-RU" sz="1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03" marR="66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499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03" marR="66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 pitchFamily="18" charset="0"/>
                          <a:cs typeface="Times New Roman" pitchFamily="18" charset="0"/>
                        </a:rPr>
                        <a:t>Получать статистику по игре после каждого пройденного уровня</a:t>
                      </a:r>
                      <a:endParaRPr lang="ru-RU" sz="1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03" marR="66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03" marR="666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721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03" marR="66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Отключать/включать 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звуковое сопровождение </a:t>
                      </a: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во время игры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03" marR="66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972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Отключать/включать музыкальное сопровождение во время игры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03" marR="66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9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1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03" marR="66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Иметь возможность ознакомиться с правилами игры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03" marR="66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03" marR="66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683568" y="1052736"/>
            <a:ext cx="7920880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Подбор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шрифта и размера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букв в разделах меню.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Составление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разделов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меню: главное, игровое (уровни), паузы.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Составление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отображения списка меню для каждого из разделов.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Составление интерфейса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игрового пространства.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Составление интерфейса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меню.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Составление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графического лабиринта 1-го уровня.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Реализация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ограничивающих прямоугольников.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Ограничение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игрового пространства героя.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Выбор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реализация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начертателя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спрайтов.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инициализация спрайтов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деталей передвижения игрового персонажа.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деталей игровых ресурсов.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Прорисовка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героя.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Подбор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скорости перемещения героя.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Реализация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перемещения героя.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Анимация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перемещения героя. 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Обнаружение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столкновений.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Обработка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столкновений.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Реализация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управления с помощью клавиатуры.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57356" y="357166"/>
            <a:ext cx="56436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Задачи на первый спринт: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57356" y="357166"/>
            <a:ext cx="56436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Задачи на второй спринт: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571472" y="980728"/>
            <a:ext cx="7929618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Осуществление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вызова функций, связанный с элементами списка меню.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Ограничение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области видимости героя.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Составление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графических лабиринтов всех уровней.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Перемещение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области видимости героя относительно его положения.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Ограничение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области видимости факела.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Обработка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подбора предметов.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Реализация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установки и подбора факела.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Реализация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управления с помощью сенсорного экрана.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Обработка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завершения уровня.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Реализация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приостановки игры.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Отображение и изменение информационной строки.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Выбор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или создание музыки и звуков.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Предварительная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загрузка аудио контента.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Зацикливание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воспроизведения мелодии.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Реализация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кросс-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браузерной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поддержки. 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Реализация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включения/выключения звукового сопровождения.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Составление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сюжета.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Составление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титров с элементами сюжета.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- </a:t>
            </a:r>
            <a:r>
              <a:rPr lang="ru-RU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ортирование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игры на телефон.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643042" y="571480"/>
            <a:ext cx="5929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SCRUM- доска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67" y="1484784"/>
            <a:ext cx="8467742" cy="2177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68" y="3661981"/>
            <a:ext cx="8467742" cy="1731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643042" y="571480"/>
            <a:ext cx="5929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SCRUM- доска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68" y="1507864"/>
            <a:ext cx="8467742" cy="1691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95" y="3214630"/>
            <a:ext cx="8461915" cy="272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12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57422" y="28572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Первый уровень игры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890407"/>
            <a:ext cx="6853075" cy="5490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530</Words>
  <Application>Microsoft Office PowerPoint</Application>
  <PresentationFormat>Экран (4:3)</PresentationFormat>
  <Paragraphs>90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Администратор</dc:creator>
  <cp:lastModifiedBy>Ромача</cp:lastModifiedBy>
  <cp:revision>75</cp:revision>
  <dcterms:created xsi:type="dcterms:W3CDTF">2013-10-22T05:04:24Z</dcterms:created>
  <dcterms:modified xsi:type="dcterms:W3CDTF">2013-11-12T22:01:50Z</dcterms:modified>
</cp:coreProperties>
</file>