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627313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94674"/>
  </p:normalViewPr>
  <p:slideViewPr>
    <p:cSldViewPr snapToGrid="0">
      <p:cViewPr varScale="1">
        <p:scale>
          <a:sx n="315" d="100"/>
          <a:sy n="315" d="100"/>
        </p:scale>
        <p:origin x="3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49" y="441930"/>
            <a:ext cx="2233216" cy="940118"/>
          </a:xfrm>
        </p:spPr>
        <p:txBody>
          <a:bodyPr anchor="b"/>
          <a:lstStyle>
            <a:lvl1pPr algn="ctr">
              <a:defRPr sz="1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414" y="1418303"/>
            <a:ext cx="1970485" cy="651956"/>
          </a:xfrm>
        </p:spPr>
        <p:txBody>
          <a:bodyPr/>
          <a:lstStyle>
            <a:lvl1pPr marL="0" indent="0" algn="ctr">
              <a:buNone/>
              <a:defRPr sz="690"/>
            </a:lvl1pPr>
            <a:lvl2pPr marL="131354" indent="0" algn="ctr">
              <a:buNone/>
              <a:defRPr sz="575"/>
            </a:lvl2pPr>
            <a:lvl3pPr marL="262707" indent="0" algn="ctr">
              <a:buNone/>
              <a:defRPr sz="517"/>
            </a:lvl3pPr>
            <a:lvl4pPr marL="394061" indent="0" algn="ctr">
              <a:buNone/>
              <a:defRPr sz="460"/>
            </a:lvl4pPr>
            <a:lvl5pPr marL="525414" indent="0" algn="ctr">
              <a:buNone/>
              <a:defRPr sz="460"/>
            </a:lvl5pPr>
            <a:lvl6pPr marL="656768" indent="0" algn="ctr">
              <a:buNone/>
              <a:defRPr sz="460"/>
            </a:lvl6pPr>
            <a:lvl7pPr marL="788121" indent="0" algn="ctr">
              <a:buNone/>
              <a:defRPr sz="460"/>
            </a:lvl7pPr>
            <a:lvl8pPr marL="919475" indent="0" algn="ctr">
              <a:buNone/>
              <a:defRPr sz="460"/>
            </a:lvl8pPr>
            <a:lvl9pPr marL="1050828" indent="0" algn="ctr">
              <a:buNone/>
              <a:defRPr sz="4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8D75-EE93-4C7E-8017-0741A7D0B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156C-4CAA-40B3-865E-2DEAB481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8D75-EE93-4C7E-8017-0741A7D0B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156C-4CAA-40B3-865E-2DEAB481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80171" y="143768"/>
            <a:ext cx="566514" cy="2288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628" y="143768"/>
            <a:ext cx="1666702" cy="2288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8D75-EE93-4C7E-8017-0741A7D0B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156C-4CAA-40B3-865E-2DEAB481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8D75-EE93-4C7E-8017-0741A7D0B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156C-4CAA-40B3-865E-2DEAB481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0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" y="673210"/>
            <a:ext cx="2266057" cy="1123265"/>
          </a:xfrm>
        </p:spPr>
        <p:txBody>
          <a:bodyPr anchor="b"/>
          <a:lstStyle>
            <a:lvl1pPr>
              <a:defRPr sz="1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260" y="1807102"/>
            <a:ext cx="2266057" cy="590699"/>
          </a:xfrm>
        </p:spPr>
        <p:txBody>
          <a:bodyPr/>
          <a:lstStyle>
            <a:lvl1pPr marL="0" indent="0">
              <a:buNone/>
              <a:defRPr sz="690">
                <a:solidFill>
                  <a:schemeClr val="tx1"/>
                </a:solidFill>
              </a:defRPr>
            </a:lvl1pPr>
            <a:lvl2pPr marL="131354" indent="0">
              <a:buNone/>
              <a:defRPr sz="575">
                <a:solidFill>
                  <a:schemeClr val="tx1">
                    <a:tint val="75000"/>
                  </a:schemeClr>
                </a:solidFill>
              </a:defRPr>
            </a:lvl2pPr>
            <a:lvl3pPr marL="262707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3pPr>
            <a:lvl4pPr marL="394061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4pPr>
            <a:lvl5pPr marL="525414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5pPr>
            <a:lvl6pPr marL="656768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6pPr>
            <a:lvl7pPr marL="788121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7pPr>
            <a:lvl8pPr marL="919475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8pPr>
            <a:lvl9pPr marL="1050828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8D75-EE93-4C7E-8017-0741A7D0B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156C-4CAA-40B3-865E-2DEAB481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6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628" y="718840"/>
            <a:ext cx="1116608" cy="1713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0077" y="718840"/>
            <a:ext cx="1116608" cy="1713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8D75-EE93-4C7E-8017-0741A7D0B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156C-4CAA-40B3-865E-2DEAB481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0" y="143768"/>
            <a:ext cx="2266057" cy="5219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70" y="661958"/>
            <a:ext cx="1111476" cy="324415"/>
          </a:xfrm>
        </p:spPr>
        <p:txBody>
          <a:bodyPr anchor="b"/>
          <a:lstStyle>
            <a:lvl1pPr marL="0" indent="0">
              <a:buNone/>
              <a:defRPr sz="690" b="1"/>
            </a:lvl1pPr>
            <a:lvl2pPr marL="131354" indent="0">
              <a:buNone/>
              <a:defRPr sz="575" b="1"/>
            </a:lvl2pPr>
            <a:lvl3pPr marL="262707" indent="0">
              <a:buNone/>
              <a:defRPr sz="517" b="1"/>
            </a:lvl3pPr>
            <a:lvl4pPr marL="394061" indent="0">
              <a:buNone/>
              <a:defRPr sz="460" b="1"/>
            </a:lvl4pPr>
            <a:lvl5pPr marL="525414" indent="0">
              <a:buNone/>
              <a:defRPr sz="460" b="1"/>
            </a:lvl5pPr>
            <a:lvl6pPr marL="656768" indent="0">
              <a:buNone/>
              <a:defRPr sz="460" b="1"/>
            </a:lvl6pPr>
            <a:lvl7pPr marL="788121" indent="0">
              <a:buNone/>
              <a:defRPr sz="460" b="1"/>
            </a:lvl7pPr>
            <a:lvl8pPr marL="919475" indent="0">
              <a:buNone/>
              <a:defRPr sz="460" b="1"/>
            </a:lvl8pPr>
            <a:lvl9pPr marL="1050828" indent="0">
              <a:buNone/>
              <a:defRPr sz="4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970" y="986373"/>
            <a:ext cx="1111476" cy="1450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30077" y="661958"/>
            <a:ext cx="1116950" cy="324415"/>
          </a:xfrm>
        </p:spPr>
        <p:txBody>
          <a:bodyPr anchor="b"/>
          <a:lstStyle>
            <a:lvl1pPr marL="0" indent="0">
              <a:buNone/>
              <a:defRPr sz="690" b="1"/>
            </a:lvl1pPr>
            <a:lvl2pPr marL="131354" indent="0">
              <a:buNone/>
              <a:defRPr sz="575" b="1"/>
            </a:lvl2pPr>
            <a:lvl3pPr marL="262707" indent="0">
              <a:buNone/>
              <a:defRPr sz="517" b="1"/>
            </a:lvl3pPr>
            <a:lvl4pPr marL="394061" indent="0">
              <a:buNone/>
              <a:defRPr sz="460" b="1"/>
            </a:lvl4pPr>
            <a:lvl5pPr marL="525414" indent="0">
              <a:buNone/>
              <a:defRPr sz="460" b="1"/>
            </a:lvl5pPr>
            <a:lvl6pPr marL="656768" indent="0">
              <a:buNone/>
              <a:defRPr sz="460" b="1"/>
            </a:lvl6pPr>
            <a:lvl7pPr marL="788121" indent="0">
              <a:buNone/>
              <a:defRPr sz="460" b="1"/>
            </a:lvl7pPr>
            <a:lvl8pPr marL="919475" indent="0">
              <a:buNone/>
              <a:defRPr sz="460" b="1"/>
            </a:lvl8pPr>
            <a:lvl9pPr marL="1050828" indent="0">
              <a:buNone/>
              <a:defRPr sz="4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30077" y="986373"/>
            <a:ext cx="1116950" cy="1450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8D75-EE93-4C7E-8017-0741A7D0B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156C-4CAA-40B3-865E-2DEAB481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8D75-EE93-4C7E-8017-0741A7D0B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156C-4CAA-40B3-865E-2DEAB481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8D75-EE93-4C7E-8017-0741A7D0B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156C-4CAA-40B3-865E-2DEAB481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0" y="180022"/>
            <a:ext cx="847377" cy="630079"/>
          </a:xfrm>
        </p:spPr>
        <p:txBody>
          <a:bodyPr anchor="b"/>
          <a:lstStyle>
            <a:lvl1pPr>
              <a:defRPr sz="9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950" y="388799"/>
            <a:ext cx="1330077" cy="1918990"/>
          </a:xfrm>
        </p:spPr>
        <p:txBody>
          <a:bodyPr/>
          <a:lstStyle>
            <a:lvl1pPr>
              <a:defRPr sz="919"/>
            </a:lvl1pPr>
            <a:lvl2pPr>
              <a:defRPr sz="804"/>
            </a:lvl2pPr>
            <a:lvl3pPr>
              <a:defRPr sz="690"/>
            </a:lvl3pPr>
            <a:lvl4pPr>
              <a:defRPr sz="575"/>
            </a:lvl4pPr>
            <a:lvl5pPr>
              <a:defRPr sz="575"/>
            </a:lvl5pPr>
            <a:lvl6pPr>
              <a:defRPr sz="575"/>
            </a:lvl6pPr>
            <a:lvl7pPr>
              <a:defRPr sz="575"/>
            </a:lvl7pPr>
            <a:lvl8pPr>
              <a:defRPr sz="575"/>
            </a:lvl8pPr>
            <a:lvl9pPr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70" y="810101"/>
            <a:ext cx="847377" cy="1500813"/>
          </a:xfrm>
        </p:spPr>
        <p:txBody>
          <a:bodyPr/>
          <a:lstStyle>
            <a:lvl1pPr marL="0" indent="0">
              <a:buNone/>
              <a:defRPr sz="460"/>
            </a:lvl1pPr>
            <a:lvl2pPr marL="131354" indent="0">
              <a:buNone/>
              <a:defRPr sz="402"/>
            </a:lvl2pPr>
            <a:lvl3pPr marL="262707" indent="0">
              <a:buNone/>
              <a:defRPr sz="345"/>
            </a:lvl3pPr>
            <a:lvl4pPr marL="394061" indent="0">
              <a:buNone/>
              <a:defRPr sz="287"/>
            </a:lvl4pPr>
            <a:lvl5pPr marL="525414" indent="0">
              <a:buNone/>
              <a:defRPr sz="287"/>
            </a:lvl5pPr>
            <a:lvl6pPr marL="656768" indent="0">
              <a:buNone/>
              <a:defRPr sz="287"/>
            </a:lvl6pPr>
            <a:lvl7pPr marL="788121" indent="0">
              <a:buNone/>
              <a:defRPr sz="287"/>
            </a:lvl7pPr>
            <a:lvl8pPr marL="919475" indent="0">
              <a:buNone/>
              <a:defRPr sz="287"/>
            </a:lvl8pPr>
            <a:lvl9pPr marL="1050828" indent="0">
              <a:buNone/>
              <a:defRPr sz="2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8D75-EE93-4C7E-8017-0741A7D0B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156C-4CAA-40B3-865E-2DEAB481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8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0" y="180022"/>
            <a:ext cx="847377" cy="630079"/>
          </a:xfrm>
        </p:spPr>
        <p:txBody>
          <a:bodyPr anchor="b"/>
          <a:lstStyle>
            <a:lvl1pPr>
              <a:defRPr sz="9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6950" y="388799"/>
            <a:ext cx="1330077" cy="1918990"/>
          </a:xfrm>
        </p:spPr>
        <p:txBody>
          <a:bodyPr anchor="t"/>
          <a:lstStyle>
            <a:lvl1pPr marL="0" indent="0">
              <a:buNone/>
              <a:defRPr sz="919"/>
            </a:lvl1pPr>
            <a:lvl2pPr marL="131354" indent="0">
              <a:buNone/>
              <a:defRPr sz="804"/>
            </a:lvl2pPr>
            <a:lvl3pPr marL="262707" indent="0">
              <a:buNone/>
              <a:defRPr sz="690"/>
            </a:lvl3pPr>
            <a:lvl4pPr marL="394061" indent="0">
              <a:buNone/>
              <a:defRPr sz="575"/>
            </a:lvl4pPr>
            <a:lvl5pPr marL="525414" indent="0">
              <a:buNone/>
              <a:defRPr sz="575"/>
            </a:lvl5pPr>
            <a:lvl6pPr marL="656768" indent="0">
              <a:buNone/>
              <a:defRPr sz="575"/>
            </a:lvl6pPr>
            <a:lvl7pPr marL="788121" indent="0">
              <a:buNone/>
              <a:defRPr sz="575"/>
            </a:lvl7pPr>
            <a:lvl8pPr marL="919475" indent="0">
              <a:buNone/>
              <a:defRPr sz="575"/>
            </a:lvl8pPr>
            <a:lvl9pPr marL="1050828" indent="0">
              <a:buNone/>
              <a:defRPr sz="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70" y="810101"/>
            <a:ext cx="847377" cy="1500813"/>
          </a:xfrm>
        </p:spPr>
        <p:txBody>
          <a:bodyPr/>
          <a:lstStyle>
            <a:lvl1pPr marL="0" indent="0">
              <a:buNone/>
              <a:defRPr sz="460"/>
            </a:lvl1pPr>
            <a:lvl2pPr marL="131354" indent="0">
              <a:buNone/>
              <a:defRPr sz="402"/>
            </a:lvl2pPr>
            <a:lvl3pPr marL="262707" indent="0">
              <a:buNone/>
              <a:defRPr sz="345"/>
            </a:lvl3pPr>
            <a:lvl4pPr marL="394061" indent="0">
              <a:buNone/>
              <a:defRPr sz="287"/>
            </a:lvl4pPr>
            <a:lvl5pPr marL="525414" indent="0">
              <a:buNone/>
              <a:defRPr sz="287"/>
            </a:lvl5pPr>
            <a:lvl6pPr marL="656768" indent="0">
              <a:buNone/>
              <a:defRPr sz="287"/>
            </a:lvl6pPr>
            <a:lvl7pPr marL="788121" indent="0">
              <a:buNone/>
              <a:defRPr sz="287"/>
            </a:lvl7pPr>
            <a:lvl8pPr marL="919475" indent="0">
              <a:buNone/>
              <a:defRPr sz="287"/>
            </a:lvl8pPr>
            <a:lvl9pPr marL="1050828" indent="0">
              <a:buNone/>
              <a:defRPr sz="2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8D75-EE93-4C7E-8017-0741A7D0B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156C-4CAA-40B3-865E-2DEAB481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628" y="143768"/>
            <a:ext cx="226605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28" y="718840"/>
            <a:ext cx="226605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628" y="2502814"/>
            <a:ext cx="591145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8D75-EE93-4C7E-8017-0741A7D0B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0298" y="2502814"/>
            <a:ext cx="886718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5540" y="2502814"/>
            <a:ext cx="591145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156C-4CAA-40B3-865E-2DEAB481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9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62707" rtl="0" eaLnBrk="1" latinLnBrk="0" hangingPunct="1">
        <a:lnSpc>
          <a:spcPct val="90000"/>
        </a:lnSpc>
        <a:spcBef>
          <a:spcPct val="0"/>
        </a:spcBef>
        <a:buNone/>
        <a:defRPr sz="12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677" indent="-65677" algn="l" defTabSz="26270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1pPr>
      <a:lvl2pPr marL="197030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90" kern="1200">
          <a:solidFill>
            <a:schemeClr val="tx1"/>
          </a:solidFill>
          <a:latin typeface="+mn-lt"/>
          <a:ea typeface="+mn-ea"/>
          <a:cs typeface="+mn-cs"/>
        </a:defRPr>
      </a:lvl2pPr>
      <a:lvl3pPr marL="328384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5" kern="1200">
          <a:solidFill>
            <a:schemeClr val="tx1"/>
          </a:solidFill>
          <a:latin typeface="+mn-lt"/>
          <a:ea typeface="+mn-ea"/>
          <a:cs typeface="+mn-cs"/>
        </a:defRPr>
      </a:lvl3pPr>
      <a:lvl4pPr marL="459737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4pPr>
      <a:lvl5pPr marL="591091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5pPr>
      <a:lvl6pPr marL="722445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6pPr>
      <a:lvl7pPr marL="853798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7pPr>
      <a:lvl8pPr marL="985152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8pPr>
      <a:lvl9pPr marL="1116505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2707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1pPr>
      <a:lvl2pPr marL="131354" algn="l" defTabSz="262707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2pPr>
      <a:lvl3pPr marL="262707" algn="l" defTabSz="262707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3pPr>
      <a:lvl4pPr marL="394061" algn="l" defTabSz="262707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4pPr>
      <a:lvl5pPr marL="525414" algn="l" defTabSz="262707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5pPr>
      <a:lvl6pPr marL="656768" algn="l" defTabSz="262707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6pPr>
      <a:lvl7pPr marL="788121" algn="l" defTabSz="262707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7pPr>
      <a:lvl8pPr marL="919475" algn="l" defTabSz="262707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8pPr>
      <a:lvl9pPr marL="1050828" algn="l" defTabSz="262707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D2976-8D67-F47D-64A9-4F74A8321318}"/>
              </a:ext>
            </a:extLst>
          </p:cNvPr>
          <p:cNvSpPr/>
          <p:nvPr/>
        </p:nvSpPr>
        <p:spPr>
          <a:xfrm>
            <a:off x="12987" y="6321"/>
            <a:ext cx="1289527" cy="268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D6628C-12CA-71AB-89F4-12B1A240AEB3}"/>
              </a:ext>
            </a:extLst>
          </p:cNvPr>
          <p:cNvSpPr/>
          <p:nvPr/>
        </p:nvSpPr>
        <p:spPr>
          <a:xfrm>
            <a:off x="1324585" y="6317"/>
            <a:ext cx="1288800" cy="2683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640E34-7C23-BAE7-F808-A5DD603AD783}"/>
              </a:ext>
            </a:extLst>
          </p:cNvPr>
          <p:cNvCxnSpPr>
            <a:cxnSpLocks/>
          </p:cNvCxnSpPr>
          <p:nvPr/>
        </p:nvCxnSpPr>
        <p:spPr>
          <a:xfrm>
            <a:off x="1313182" y="6321"/>
            <a:ext cx="0" cy="2682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E73E7A-2F04-13CF-4CDB-541464BC333B}"/>
              </a:ext>
            </a:extLst>
          </p:cNvPr>
          <p:cNvSpPr txBox="1"/>
          <p:nvPr/>
        </p:nvSpPr>
        <p:spPr>
          <a:xfrm>
            <a:off x="1938061" y="1108913"/>
            <a:ext cx="631178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1" dirty="0"/>
              <a:t>normal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A9A9DC-2A50-9312-076C-9A9ECF3D3A08}"/>
              </a:ext>
            </a:extLst>
          </p:cNvPr>
          <p:cNvCxnSpPr>
            <a:cxnSpLocks/>
          </p:cNvCxnSpPr>
          <p:nvPr/>
        </p:nvCxnSpPr>
        <p:spPr>
          <a:xfrm rot="8100000">
            <a:off x="646846" y="-199425"/>
            <a:ext cx="0" cy="1800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F7536C-8884-EE4B-5258-772C44CEEAF4}"/>
              </a:ext>
            </a:extLst>
          </p:cNvPr>
          <p:cNvSpPr/>
          <p:nvPr/>
        </p:nvSpPr>
        <p:spPr>
          <a:xfrm rot="8100000">
            <a:off x="261610" y="354239"/>
            <a:ext cx="412751" cy="334963"/>
          </a:xfrm>
          <a:custGeom>
            <a:avLst/>
            <a:gdLst>
              <a:gd name="connsiteX0" fmla="*/ 206375 w 412750"/>
              <a:gd name="connsiteY0" fmla="*/ 0 h 334963"/>
              <a:gd name="connsiteX1" fmla="*/ 412750 w 412750"/>
              <a:gd name="connsiteY1" fmla="*/ 334963 h 334963"/>
              <a:gd name="connsiteX2" fmla="*/ 349664 w 412750"/>
              <a:gd name="connsiteY2" fmla="*/ 334963 h 334963"/>
              <a:gd name="connsiteX3" fmla="*/ 206375 w 412750"/>
              <a:gd name="connsiteY3" fmla="*/ 102394 h 334963"/>
              <a:gd name="connsiteX4" fmla="*/ 63086 w 412750"/>
              <a:gd name="connsiteY4" fmla="*/ 334963 h 334963"/>
              <a:gd name="connsiteX5" fmla="*/ 0 w 412750"/>
              <a:gd name="connsiteY5" fmla="*/ 334963 h 33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334963">
                <a:moveTo>
                  <a:pt x="206375" y="0"/>
                </a:moveTo>
                <a:lnTo>
                  <a:pt x="412750" y="334963"/>
                </a:lnTo>
                <a:lnTo>
                  <a:pt x="349664" y="334963"/>
                </a:lnTo>
                <a:lnTo>
                  <a:pt x="206375" y="102394"/>
                </a:lnTo>
                <a:lnTo>
                  <a:pt x="63086" y="334963"/>
                </a:lnTo>
                <a:lnTo>
                  <a:pt x="0" y="33496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D67067-4279-68FB-C1C3-2D6DD0F8F5D9}"/>
              </a:ext>
            </a:extLst>
          </p:cNvPr>
          <p:cNvCxnSpPr>
            <a:cxnSpLocks/>
          </p:cNvCxnSpPr>
          <p:nvPr/>
        </p:nvCxnSpPr>
        <p:spPr>
          <a:xfrm rot="13500000">
            <a:off x="646052" y="1090198"/>
            <a:ext cx="0" cy="1800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CF7B390-4FE2-5693-2629-BE4567C741A7}"/>
              </a:ext>
            </a:extLst>
          </p:cNvPr>
          <p:cNvSpPr/>
          <p:nvPr/>
        </p:nvSpPr>
        <p:spPr>
          <a:xfrm rot="13500000">
            <a:off x="177492" y="2084696"/>
            <a:ext cx="412751" cy="334963"/>
          </a:xfrm>
          <a:custGeom>
            <a:avLst/>
            <a:gdLst>
              <a:gd name="connsiteX0" fmla="*/ 206375 w 412750"/>
              <a:gd name="connsiteY0" fmla="*/ 0 h 334963"/>
              <a:gd name="connsiteX1" fmla="*/ 412750 w 412750"/>
              <a:gd name="connsiteY1" fmla="*/ 334963 h 334963"/>
              <a:gd name="connsiteX2" fmla="*/ 349664 w 412750"/>
              <a:gd name="connsiteY2" fmla="*/ 334963 h 334963"/>
              <a:gd name="connsiteX3" fmla="*/ 206375 w 412750"/>
              <a:gd name="connsiteY3" fmla="*/ 102394 h 334963"/>
              <a:gd name="connsiteX4" fmla="*/ 63086 w 412750"/>
              <a:gd name="connsiteY4" fmla="*/ 334963 h 334963"/>
              <a:gd name="connsiteX5" fmla="*/ 0 w 412750"/>
              <a:gd name="connsiteY5" fmla="*/ 334963 h 33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334963">
                <a:moveTo>
                  <a:pt x="206375" y="0"/>
                </a:moveTo>
                <a:lnTo>
                  <a:pt x="412750" y="334963"/>
                </a:lnTo>
                <a:lnTo>
                  <a:pt x="349664" y="334963"/>
                </a:lnTo>
                <a:lnTo>
                  <a:pt x="206375" y="102394"/>
                </a:lnTo>
                <a:lnTo>
                  <a:pt x="63086" y="334963"/>
                </a:lnTo>
                <a:lnTo>
                  <a:pt x="0" y="33496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4EAB0-F041-CC11-A4D8-22B4A73A815A}"/>
              </a:ext>
            </a:extLst>
          </p:cNvPr>
          <p:cNvCxnSpPr>
            <a:cxnSpLocks/>
          </p:cNvCxnSpPr>
          <p:nvPr/>
        </p:nvCxnSpPr>
        <p:spPr>
          <a:xfrm flipH="1" flipV="1">
            <a:off x="1324587" y="1343362"/>
            <a:ext cx="1295802" cy="686784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DBCF6F8-7667-A63B-769B-89512A5EE35B}"/>
              </a:ext>
            </a:extLst>
          </p:cNvPr>
          <p:cNvSpPr/>
          <p:nvPr/>
        </p:nvSpPr>
        <p:spPr>
          <a:xfrm rot="7075434">
            <a:off x="1689929" y="1478901"/>
            <a:ext cx="412751" cy="334963"/>
          </a:xfrm>
          <a:custGeom>
            <a:avLst/>
            <a:gdLst>
              <a:gd name="connsiteX0" fmla="*/ 206375 w 412750"/>
              <a:gd name="connsiteY0" fmla="*/ 0 h 334963"/>
              <a:gd name="connsiteX1" fmla="*/ 412750 w 412750"/>
              <a:gd name="connsiteY1" fmla="*/ 334963 h 334963"/>
              <a:gd name="connsiteX2" fmla="*/ 349664 w 412750"/>
              <a:gd name="connsiteY2" fmla="*/ 334963 h 334963"/>
              <a:gd name="connsiteX3" fmla="*/ 206375 w 412750"/>
              <a:gd name="connsiteY3" fmla="*/ 102394 h 334963"/>
              <a:gd name="connsiteX4" fmla="*/ 63086 w 412750"/>
              <a:gd name="connsiteY4" fmla="*/ 334963 h 334963"/>
              <a:gd name="connsiteX5" fmla="*/ 0 w 412750"/>
              <a:gd name="connsiteY5" fmla="*/ 334963 h 33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334963">
                <a:moveTo>
                  <a:pt x="206375" y="0"/>
                </a:moveTo>
                <a:lnTo>
                  <a:pt x="412750" y="334963"/>
                </a:lnTo>
                <a:lnTo>
                  <a:pt x="349664" y="334963"/>
                </a:lnTo>
                <a:lnTo>
                  <a:pt x="206375" y="102394"/>
                </a:lnTo>
                <a:lnTo>
                  <a:pt x="63086" y="334963"/>
                </a:lnTo>
                <a:lnTo>
                  <a:pt x="0" y="33496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D330A7-9BED-4AEE-13AD-D9DC87216789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>
            <a:off x="12982" y="1347319"/>
            <a:ext cx="2600400" cy="5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54BB1EC6-0118-550A-C2D5-EB94169F6F48}"/>
              </a:ext>
            </a:extLst>
          </p:cNvPr>
          <p:cNvSpPr/>
          <p:nvPr/>
        </p:nvSpPr>
        <p:spPr>
          <a:xfrm rot="16200000">
            <a:off x="794057" y="897071"/>
            <a:ext cx="790029" cy="790029"/>
          </a:xfrm>
          <a:prstGeom prst="arc">
            <a:avLst>
              <a:gd name="adj1" fmla="val 16200000"/>
              <a:gd name="adj2" fmla="val 187712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7A36BC-209D-9659-C7CC-51CAA70F85F2}"/>
                  </a:ext>
                </a:extLst>
              </p:cNvPr>
              <p:cNvSpPr txBox="1"/>
              <p:nvPr/>
            </p:nvSpPr>
            <p:spPr>
              <a:xfrm>
                <a:off x="681083" y="1035109"/>
                <a:ext cx="567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7A36BC-209D-9659-C7CC-51CAA70F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83" y="1035109"/>
                <a:ext cx="56792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FD6363EB-16E2-386F-12F5-AE6D72E13E6C}"/>
              </a:ext>
            </a:extLst>
          </p:cNvPr>
          <p:cNvSpPr/>
          <p:nvPr/>
        </p:nvSpPr>
        <p:spPr>
          <a:xfrm rot="5400000" flipV="1">
            <a:off x="797471" y="1002668"/>
            <a:ext cx="790029" cy="790029"/>
          </a:xfrm>
          <a:prstGeom prst="arc">
            <a:avLst>
              <a:gd name="adj1" fmla="val 16200000"/>
              <a:gd name="adj2" fmla="val 187712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0AFD41-1908-E01F-DB37-7CF2D35E22F4}"/>
                  </a:ext>
                </a:extLst>
              </p:cNvPr>
              <p:cNvSpPr txBox="1"/>
              <p:nvPr/>
            </p:nvSpPr>
            <p:spPr>
              <a:xfrm>
                <a:off x="682691" y="1316583"/>
                <a:ext cx="567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0AFD41-1908-E01F-DB37-7CF2D35E2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91" y="1316583"/>
                <a:ext cx="56792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D2A3CCDD-C9A7-6910-6FE8-674E78C497DE}"/>
              </a:ext>
            </a:extLst>
          </p:cNvPr>
          <p:cNvSpPr/>
          <p:nvPr/>
        </p:nvSpPr>
        <p:spPr>
          <a:xfrm rot="18900000" flipV="1">
            <a:off x="621032" y="568199"/>
            <a:ext cx="1609996" cy="1609996"/>
          </a:xfrm>
          <a:prstGeom prst="arc">
            <a:avLst>
              <a:gd name="adj1" fmla="val 17288354"/>
              <a:gd name="adj2" fmla="val 1887423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FC0388-4DC0-D8E4-5F08-888C645E3BD3}"/>
                  </a:ext>
                </a:extLst>
              </p:cNvPr>
              <p:cNvSpPr txBox="1"/>
              <p:nvPr/>
            </p:nvSpPr>
            <p:spPr>
              <a:xfrm>
                <a:off x="1788611" y="1329690"/>
                <a:ext cx="567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FC0388-4DC0-D8E4-5F08-888C645E3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11" y="1329690"/>
                <a:ext cx="56792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A29EA1-EBAE-861D-FDAA-106DB29FBF62}"/>
                  </a:ext>
                </a:extLst>
              </p:cNvPr>
              <p:cNvSpPr txBox="1"/>
              <p:nvPr/>
            </p:nvSpPr>
            <p:spPr>
              <a:xfrm>
                <a:off x="97470" y="2449719"/>
                <a:ext cx="1219197" cy="27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1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2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A29EA1-EBAE-861D-FDAA-106DB29F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0" y="2449719"/>
                <a:ext cx="1219197" cy="2771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0CE01D-C952-1622-2A2E-12C63719994D}"/>
                  </a:ext>
                </a:extLst>
              </p:cNvPr>
              <p:cNvSpPr txBox="1"/>
              <p:nvPr/>
            </p:nvSpPr>
            <p:spPr>
              <a:xfrm>
                <a:off x="1347017" y="2450148"/>
                <a:ext cx="1219197" cy="27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1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2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0CE01D-C952-1622-2A2E-12C637199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17" y="2450148"/>
                <a:ext cx="1219197" cy="277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486D6CFA-42A2-1A8B-0C3A-DACCE17DD397}"/>
              </a:ext>
            </a:extLst>
          </p:cNvPr>
          <p:cNvSpPr txBox="1"/>
          <p:nvPr/>
        </p:nvSpPr>
        <p:spPr>
          <a:xfrm>
            <a:off x="85274" y="-5657"/>
            <a:ext cx="1049514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1" dirty="0"/>
              <a:t>Incident ray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5EF1C3-32A7-28DF-278A-CF7D666182FD}"/>
              </a:ext>
            </a:extLst>
          </p:cNvPr>
          <p:cNvSpPr txBox="1"/>
          <p:nvPr/>
        </p:nvSpPr>
        <p:spPr>
          <a:xfrm>
            <a:off x="203628" y="2344123"/>
            <a:ext cx="1045374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1" dirty="0"/>
              <a:t>Reflected ray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03EF26-30F1-201F-2CCC-91F23164A7C0}"/>
              </a:ext>
            </a:extLst>
          </p:cNvPr>
          <p:cNvSpPr txBox="1"/>
          <p:nvPr/>
        </p:nvSpPr>
        <p:spPr>
          <a:xfrm>
            <a:off x="1504830" y="1983826"/>
            <a:ext cx="1143607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1" dirty="0"/>
              <a:t>Transmitted ray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279CD3-1359-9A2A-CF7D-4180336A1C8A}"/>
              </a:ext>
            </a:extLst>
          </p:cNvPr>
          <p:cNvSpPr txBox="1"/>
          <p:nvPr/>
        </p:nvSpPr>
        <p:spPr>
          <a:xfrm rot="16200000">
            <a:off x="841583" y="275745"/>
            <a:ext cx="750906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1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54715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13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Haffert, Sebastiaan - (shaffert)</dc:creator>
  <cp:lastModifiedBy>Matthew Kenworthy</cp:lastModifiedBy>
  <cp:revision>2</cp:revision>
  <cp:lastPrinted>2024-09-17T08:18:10Z</cp:lastPrinted>
  <dcterms:created xsi:type="dcterms:W3CDTF">2024-08-22T07:16:34Z</dcterms:created>
  <dcterms:modified xsi:type="dcterms:W3CDTF">2024-09-17T08:34:32Z</dcterms:modified>
</cp:coreProperties>
</file>