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722" r:id="rId2"/>
  </p:sldIdLst>
  <p:sldSz cx="12192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 snapToGrid="0">
      <p:cViewPr>
        <p:scale>
          <a:sx n="75" d="100"/>
          <a:sy n="75" d="100"/>
        </p:scale>
        <p:origin x="7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1127-7D4D-4FB0-9207-64AE67379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B953-816A-8015-3550-C14D0D6E9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C84540E3-66CE-FA0E-DAB3-8A4E93C4C177}"/>
              </a:ext>
            </a:extLst>
          </p:cNvPr>
          <p:cNvSpPr/>
          <p:nvPr/>
        </p:nvSpPr>
        <p:spPr>
          <a:xfrm rot="10800000">
            <a:off x="9389111" y="3351428"/>
            <a:ext cx="846547" cy="434547"/>
          </a:xfrm>
          <a:custGeom>
            <a:avLst/>
            <a:gdLst>
              <a:gd name="connsiteX0" fmla="*/ 846547 w 846547"/>
              <a:gd name="connsiteY0" fmla="*/ 434547 h 434547"/>
              <a:gd name="connsiteX1" fmla="*/ 0 w 846547"/>
              <a:gd name="connsiteY1" fmla="*/ 434547 h 434547"/>
              <a:gd name="connsiteX2" fmla="*/ 0 w 846547"/>
              <a:gd name="connsiteY2" fmla="*/ 0 h 434547"/>
              <a:gd name="connsiteX3" fmla="*/ 429278 w 846547"/>
              <a:gd name="connsiteY3" fmla="*/ 0 h 434547"/>
              <a:gd name="connsiteX4" fmla="*/ 846547 w 846547"/>
              <a:gd name="connsiteY4" fmla="*/ 417269 h 43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547" h="434547">
                <a:moveTo>
                  <a:pt x="846547" y="434547"/>
                </a:moveTo>
                <a:lnTo>
                  <a:pt x="0" y="434547"/>
                </a:lnTo>
                <a:lnTo>
                  <a:pt x="0" y="0"/>
                </a:lnTo>
                <a:lnTo>
                  <a:pt x="429278" y="0"/>
                </a:lnTo>
                <a:lnTo>
                  <a:pt x="846547" y="417269"/>
                </a:lnTo>
                <a:close/>
              </a:path>
            </a:pathLst>
          </a:cu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331792E-B908-906F-F42A-96B8CEB8F9A5}"/>
              </a:ext>
            </a:extLst>
          </p:cNvPr>
          <p:cNvSpPr txBox="1"/>
          <p:nvPr/>
        </p:nvSpPr>
        <p:spPr>
          <a:xfrm rot="18900000">
            <a:off x="2489394" y="3729540"/>
            <a:ext cx="211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64"/>
            <a:r>
              <a:rPr lang="en-US" dirty="0">
                <a:solidFill>
                  <a:schemeClr val="accent1"/>
                </a:solidFill>
                <a:latin typeface="Calibri" panose="020F0502020204030204"/>
              </a:rPr>
              <a:t>Deformable mirror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392B233-ED9F-59E2-DEC2-5152F2D8C911}"/>
              </a:ext>
            </a:extLst>
          </p:cNvPr>
          <p:cNvSpPr/>
          <p:nvPr/>
        </p:nvSpPr>
        <p:spPr>
          <a:xfrm rot="5400000">
            <a:off x="2368488" y="1818573"/>
            <a:ext cx="1832911" cy="838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3" name="Right Triangle 252">
            <a:extLst>
              <a:ext uri="{FF2B5EF4-FFF2-40B4-BE49-F238E27FC236}">
                <a16:creationId xmlns:a16="http://schemas.microsoft.com/office/drawing/2014/main" id="{BCB74B2C-9607-9006-28DB-7575F2991E8C}"/>
              </a:ext>
            </a:extLst>
          </p:cNvPr>
          <p:cNvSpPr/>
          <p:nvPr/>
        </p:nvSpPr>
        <p:spPr>
          <a:xfrm rot="16200000">
            <a:off x="2865242" y="2021177"/>
            <a:ext cx="838801" cy="838801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Isosceles Triangle 86">
            <a:extLst>
              <a:ext uri="{FF2B5EF4-FFF2-40B4-BE49-F238E27FC236}">
                <a16:creationId xmlns:a16="http://schemas.microsoft.com/office/drawing/2014/main" id="{26F7AA19-AAAE-6E1A-A9EF-6861E2D72FB1}"/>
              </a:ext>
            </a:extLst>
          </p:cNvPr>
          <p:cNvSpPr/>
          <p:nvPr/>
        </p:nvSpPr>
        <p:spPr>
          <a:xfrm rot="16200000">
            <a:off x="1350253" y="3230918"/>
            <a:ext cx="838202" cy="689980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888691E-0F9E-9691-FDD8-A0EF8B3D3882}"/>
              </a:ext>
            </a:extLst>
          </p:cNvPr>
          <p:cNvSpPr/>
          <p:nvPr/>
        </p:nvSpPr>
        <p:spPr>
          <a:xfrm>
            <a:off x="2113190" y="3154133"/>
            <a:ext cx="753872" cy="838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2E61A5-8277-BDD9-1F7E-E0264620AF07}"/>
              </a:ext>
            </a:extLst>
          </p:cNvPr>
          <p:cNvSpPr/>
          <p:nvPr/>
        </p:nvSpPr>
        <p:spPr>
          <a:xfrm rot="8100000">
            <a:off x="2750119" y="3549764"/>
            <a:ext cx="1185397" cy="160246"/>
          </a:xfrm>
          <a:prstGeom prst="rect">
            <a:avLst/>
          </a:prstGeom>
          <a:solidFill>
            <a:srgbClr val="44546A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7" name="Right Triangle 256">
            <a:extLst>
              <a:ext uri="{FF2B5EF4-FFF2-40B4-BE49-F238E27FC236}">
                <a16:creationId xmlns:a16="http://schemas.microsoft.com/office/drawing/2014/main" id="{4667D540-CF62-FC80-CCF2-02DA34EBC9AC}"/>
              </a:ext>
            </a:extLst>
          </p:cNvPr>
          <p:cNvSpPr/>
          <p:nvPr/>
        </p:nvSpPr>
        <p:spPr>
          <a:xfrm rot="5400000">
            <a:off x="2867064" y="3154131"/>
            <a:ext cx="838202" cy="838200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F415AE50-36C2-47F7-AD91-4A8921891AB3}"/>
              </a:ext>
            </a:extLst>
          </p:cNvPr>
          <p:cNvSpPr/>
          <p:nvPr/>
        </p:nvSpPr>
        <p:spPr>
          <a:xfrm rot="5400000">
            <a:off x="2867064" y="3154130"/>
            <a:ext cx="838202" cy="838200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B782CEA-7281-CA68-F1BA-2B4771C74437}"/>
              </a:ext>
            </a:extLst>
          </p:cNvPr>
          <p:cNvSpPr/>
          <p:nvPr/>
        </p:nvSpPr>
        <p:spPr>
          <a:xfrm rot="10800000">
            <a:off x="3711312" y="2075287"/>
            <a:ext cx="1412916" cy="799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1B101ED-7A51-C611-2FA9-49ED268CF35D}"/>
              </a:ext>
            </a:extLst>
          </p:cNvPr>
          <p:cNvSpPr/>
          <p:nvPr/>
        </p:nvSpPr>
        <p:spPr>
          <a:xfrm rot="5400000">
            <a:off x="3013125" y="446885"/>
            <a:ext cx="513844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Wavefront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 Sensor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AB146DE-2DF1-4756-2A32-88CCD95474E8}"/>
              </a:ext>
            </a:extLst>
          </p:cNvPr>
          <p:cNvSpPr/>
          <p:nvPr/>
        </p:nvSpPr>
        <p:spPr>
          <a:xfrm>
            <a:off x="2745142" y="1898098"/>
            <a:ext cx="1082040" cy="108204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21B960-7DA5-CBCB-CA8E-DD6AAB731E9C}"/>
              </a:ext>
            </a:extLst>
          </p:cNvPr>
          <p:cNvCxnSpPr>
            <a:cxnSpLocks/>
          </p:cNvCxnSpPr>
          <p:nvPr/>
        </p:nvCxnSpPr>
        <p:spPr>
          <a:xfrm flipH="1">
            <a:off x="2742959" y="1909796"/>
            <a:ext cx="1075617" cy="1062097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cxnSp>
        <p:nvCxnSpPr>
          <p:cNvPr id="263" name="Connector: Elbow 22">
            <a:extLst>
              <a:ext uri="{FF2B5EF4-FFF2-40B4-BE49-F238E27FC236}">
                <a16:creationId xmlns:a16="http://schemas.microsoft.com/office/drawing/2014/main" id="{2936F676-0F04-49C6-8501-CFF4A34A47C2}"/>
              </a:ext>
            </a:extLst>
          </p:cNvPr>
          <p:cNvCxnSpPr>
            <a:cxnSpLocks/>
            <a:stCxn id="260" idx="0"/>
          </p:cNvCxnSpPr>
          <p:nvPr/>
        </p:nvCxnSpPr>
        <p:spPr>
          <a:xfrm>
            <a:off x="3869683" y="1046524"/>
            <a:ext cx="167434" cy="2151411"/>
          </a:xfrm>
          <a:prstGeom prst="bentConnector2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4" name="Isosceles Triangle 95">
            <a:extLst>
              <a:ext uri="{FF2B5EF4-FFF2-40B4-BE49-F238E27FC236}">
                <a16:creationId xmlns:a16="http://schemas.microsoft.com/office/drawing/2014/main" id="{E0B4B5E1-F61E-E41C-9F75-18A8FB0E06B5}"/>
              </a:ext>
            </a:extLst>
          </p:cNvPr>
          <p:cNvSpPr/>
          <p:nvPr/>
        </p:nvSpPr>
        <p:spPr>
          <a:xfrm rot="5400000">
            <a:off x="6889390" y="3067963"/>
            <a:ext cx="838203" cy="1004679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7C6A4DE-3F9A-7276-48C1-EDA88DAAA113}"/>
              </a:ext>
            </a:extLst>
          </p:cNvPr>
          <p:cNvSpPr txBox="1"/>
          <p:nvPr/>
        </p:nvSpPr>
        <p:spPr>
          <a:xfrm rot="2700000">
            <a:off x="4288233" y="3737758"/>
            <a:ext cx="217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64"/>
            <a:r>
              <a:rPr lang="en-US" dirty="0">
                <a:solidFill>
                  <a:schemeClr val="accent2"/>
                </a:solidFill>
                <a:latin typeface="Calibri" panose="020F0502020204030204"/>
              </a:rPr>
              <a:t>Deformable mirror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DF318BF-C0F7-727C-D43E-F65D36843CC4}"/>
              </a:ext>
            </a:extLst>
          </p:cNvPr>
          <p:cNvSpPr/>
          <p:nvPr/>
        </p:nvSpPr>
        <p:spPr>
          <a:xfrm rot="5400000">
            <a:off x="5288885" y="2684820"/>
            <a:ext cx="447253" cy="793453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FB788FB7-2820-8928-024F-9BECF309FFE0}"/>
              </a:ext>
            </a:extLst>
          </p:cNvPr>
          <p:cNvSpPr/>
          <p:nvPr/>
        </p:nvSpPr>
        <p:spPr>
          <a:xfrm rot="10800000">
            <a:off x="5123022" y="3305172"/>
            <a:ext cx="786174" cy="693263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3887A40-5CF2-FC44-821F-BFD9183F8F77}"/>
              </a:ext>
            </a:extLst>
          </p:cNvPr>
          <p:cNvSpPr/>
          <p:nvPr/>
        </p:nvSpPr>
        <p:spPr>
          <a:xfrm rot="10800000">
            <a:off x="5909195" y="3151197"/>
            <a:ext cx="846159" cy="838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6F4602E-0F1C-E78C-4656-CB5F10FA1A00}"/>
              </a:ext>
            </a:extLst>
          </p:cNvPr>
          <p:cNvSpPr txBox="1"/>
          <p:nvPr/>
        </p:nvSpPr>
        <p:spPr>
          <a:xfrm>
            <a:off x="991913" y="1426089"/>
            <a:ext cx="22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‘High order’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7598D25-31C1-DF77-0B1F-9B17FC267E07}"/>
              </a:ext>
            </a:extLst>
          </p:cNvPr>
          <p:cNvCxnSpPr>
            <a:cxnSpLocks/>
            <a:stCxn id="269" idx="0"/>
          </p:cNvCxnSpPr>
          <p:nvPr/>
        </p:nvCxnSpPr>
        <p:spPr>
          <a:xfrm flipV="1">
            <a:off x="2132118" y="1046521"/>
            <a:ext cx="404226" cy="379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Isosceles Triangle 95">
            <a:extLst>
              <a:ext uri="{FF2B5EF4-FFF2-40B4-BE49-F238E27FC236}">
                <a16:creationId xmlns:a16="http://schemas.microsoft.com/office/drawing/2014/main" id="{1372CA99-9A50-7E09-C60D-AFDE2689CA15}"/>
              </a:ext>
            </a:extLst>
          </p:cNvPr>
          <p:cNvSpPr/>
          <p:nvPr/>
        </p:nvSpPr>
        <p:spPr>
          <a:xfrm rot="16200000">
            <a:off x="7893621" y="3068686"/>
            <a:ext cx="830048" cy="1011383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B3ACBC32-5F35-7824-B927-62EF59CC2976}"/>
              </a:ext>
            </a:extLst>
          </p:cNvPr>
          <p:cNvSpPr/>
          <p:nvPr/>
        </p:nvSpPr>
        <p:spPr>
          <a:xfrm rot="10800000">
            <a:off x="8963468" y="3159355"/>
            <a:ext cx="1055012" cy="838200"/>
          </a:xfrm>
          <a:custGeom>
            <a:avLst/>
            <a:gdLst>
              <a:gd name="connsiteX0" fmla="*/ 1055012 w 1055012"/>
              <a:gd name="connsiteY0" fmla="*/ 838200 h 838200"/>
              <a:gd name="connsiteX1" fmla="*/ 838200 w 1055012"/>
              <a:gd name="connsiteY1" fmla="*/ 838200 h 838200"/>
              <a:gd name="connsiteX2" fmla="*/ 0 w 1055012"/>
              <a:gd name="connsiteY2" fmla="*/ 0 h 838200"/>
              <a:gd name="connsiteX3" fmla="*/ 1055012 w 1055012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12" h="838200">
                <a:moveTo>
                  <a:pt x="1055012" y="838200"/>
                </a:moveTo>
                <a:lnTo>
                  <a:pt x="838200" y="838200"/>
                </a:lnTo>
                <a:lnTo>
                  <a:pt x="0" y="0"/>
                </a:lnTo>
                <a:lnTo>
                  <a:pt x="1055012" y="0"/>
                </a:lnTo>
                <a:close/>
              </a:path>
            </a:pathLst>
          </a:cu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3" name="Isosceles Triangle 95">
            <a:extLst>
              <a:ext uri="{FF2B5EF4-FFF2-40B4-BE49-F238E27FC236}">
                <a16:creationId xmlns:a16="http://schemas.microsoft.com/office/drawing/2014/main" id="{74A35465-D59D-F4FE-0415-0590C64D6B7F}"/>
              </a:ext>
            </a:extLst>
          </p:cNvPr>
          <p:cNvSpPr/>
          <p:nvPr/>
        </p:nvSpPr>
        <p:spPr>
          <a:xfrm rot="5400000">
            <a:off x="10576148" y="3229529"/>
            <a:ext cx="434548" cy="678344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20C0FA9-A349-A965-ECEE-52BCCE6C87F4}"/>
              </a:ext>
            </a:extLst>
          </p:cNvPr>
          <p:cNvSpPr/>
          <p:nvPr/>
        </p:nvSpPr>
        <p:spPr>
          <a:xfrm rot="10800000">
            <a:off x="11132596" y="2971426"/>
            <a:ext cx="607746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Science C</a:t>
            </a: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amera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7DF7F59-9F88-A641-052E-E63BE2D9E89C}"/>
              </a:ext>
            </a:extLst>
          </p:cNvPr>
          <p:cNvSpPr/>
          <p:nvPr/>
        </p:nvSpPr>
        <p:spPr>
          <a:xfrm rot="13500000">
            <a:off x="4865027" y="3549763"/>
            <a:ext cx="1185397" cy="160246"/>
          </a:xfrm>
          <a:prstGeom prst="rect">
            <a:avLst/>
          </a:prstGeom>
          <a:solidFill>
            <a:srgbClr val="44546A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C777FC0-D5EB-0AE1-29BE-E38F10E2DD2B}"/>
              </a:ext>
            </a:extLst>
          </p:cNvPr>
          <p:cNvSpPr txBox="1"/>
          <p:nvPr/>
        </p:nvSpPr>
        <p:spPr>
          <a:xfrm>
            <a:off x="6109888" y="218958"/>
            <a:ext cx="109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CLOWFS</a:t>
            </a:r>
          </a:p>
        </p:txBody>
      </p:sp>
      <p:sp>
        <p:nvSpPr>
          <p:cNvPr id="278" name="Isosceles Triangle 95">
            <a:extLst>
              <a:ext uri="{FF2B5EF4-FFF2-40B4-BE49-F238E27FC236}">
                <a16:creationId xmlns:a16="http://schemas.microsoft.com/office/drawing/2014/main" id="{8C901118-0388-5E19-C7C3-A67D6CF20382}"/>
              </a:ext>
            </a:extLst>
          </p:cNvPr>
          <p:cNvSpPr/>
          <p:nvPr/>
        </p:nvSpPr>
        <p:spPr>
          <a:xfrm rot="10800000">
            <a:off x="7384271" y="2563370"/>
            <a:ext cx="838203" cy="1004679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189F8A4-45D2-8BEA-044B-41A67952B644}"/>
              </a:ext>
            </a:extLst>
          </p:cNvPr>
          <p:cNvSpPr/>
          <p:nvPr/>
        </p:nvSpPr>
        <p:spPr>
          <a:xfrm rot="5400000">
            <a:off x="7192786" y="1533683"/>
            <a:ext cx="1229331" cy="830046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0" name="Isosceles Triangle 95">
            <a:extLst>
              <a:ext uri="{FF2B5EF4-FFF2-40B4-BE49-F238E27FC236}">
                <a16:creationId xmlns:a16="http://schemas.microsoft.com/office/drawing/2014/main" id="{E1D56E3B-DF78-CF71-0E9C-B1D2F3E94BDD}"/>
              </a:ext>
            </a:extLst>
          </p:cNvPr>
          <p:cNvSpPr/>
          <p:nvPr/>
        </p:nvSpPr>
        <p:spPr>
          <a:xfrm>
            <a:off x="7394581" y="655692"/>
            <a:ext cx="827894" cy="678344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BDF2F15-E9D9-346E-2E9B-5E77AD4D6779}"/>
              </a:ext>
            </a:extLst>
          </p:cNvPr>
          <p:cNvSpPr/>
          <p:nvPr/>
        </p:nvSpPr>
        <p:spPr>
          <a:xfrm rot="5400000">
            <a:off x="7553335" y="-188255"/>
            <a:ext cx="513844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67A367F5-9AA3-3E03-1B45-872867221460}"/>
              </a:ext>
            </a:extLst>
          </p:cNvPr>
          <p:cNvCxnSpPr>
            <a:cxnSpLocks/>
            <a:stCxn id="276" idx="1"/>
            <a:endCxn id="265" idx="1"/>
          </p:cNvCxnSpPr>
          <p:nvPr/>
        </p:nvCxnSpPr>
        <p:spPr>
          <a:xfrm rot="10800000" flipV="1">
            <a:off x="4607378" y="403623"/>
            <a:ext cx="1502510" cy="2748315"/>
          </a:xfrm>
          <a:prstGeom prst="bentConnector2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8B4A6AD-0881-F49A-4C84-D3DE5E591CDF}"/>
              </a:ext>
            </a:extLst>
          </p:cNvPr>
          <p:cNvSpPr/>
          <p:nvPr/>
        </p:nvSpPr>
        <p:spPr>
          <a:xfrm rot="5400000" flipH="1">
            <a:off x="8860504" y="4313150"/>
            <a:ext cx="846547" cy="200398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6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EB64A38-4086-452D-B5C1-EB2C2DCB0819}"/>
              </a:ext>
            </a:extLst>
          </p:cNvPr>
          <p:cNvSpPr/>
          <p:nvPr/>
        </p:nvSpPr>
        <p:spPr>
          <a:xfrm rot="5400000" flipH="1">
            <a:off x="9496490" y="4312473"/>
            <a:ext cx="846547" cy="200398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6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Isosceles Triangle 95">
            <a:extLst>
              <a:ext uri="{FF2B5EF4-FFF2-40B4-BE49-F238E27FC236}">
                <a16:creationId xmlns:a16="http://schemas.microsoft.com/office/drawing/2014/main" id="{44FEB92C-55CF-FE0A-7ADF-E68DCDF06F84}"/>
              </a:ext>
            </a:extLst>
          </p:cNvPr>
          <p:cNvSpPr/>
          <p:nvPr/>
        </p:nvSpPr>
        <p:spPr>
          <a:xfrm rot="10800000" flipH="1">
            <a:off x="9183581" y="4879413"/>
            <a:ext cx="836381" cy="846546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6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3423F516-EE9D-F47B-2B5F-28987403152F}"/>
              </a:ext>
            </a:extLst>
          </p:cNvPr>
          <p:cNvSpPr/>
          <p:nvPr/>
        </p:nvSpPr>
        <p:spPr>
          <a:xfrm rot="8100000" flipH="1">
            <a:off x="9885046" y="3707380"/>
            <a:ext cx="126652" cy="284399"/>
          </a:xfrm>
          <a:custGeom>
            <a:avLst/>
            <a:gdLst>
              <a:gd name="connsiteX0" fmla="*/ 8902 w 126652"/>
              <a:gd name="connsiteY0" fmla="*/ 284400 h 284400"/>
              <a:gd name="connsiteX1" fmla="*/ 126652 w 126652"/>
              <a:gd name="connsiteY1" fmla="*/ 166650 h 284400"/>
              <a:gd name="connsiteX2" fmla="*/ 126651 w 126652"/>
              <a:gd name="connsiteY2" fmla="*/ 0 h 284400"/>
              <a:gd name="connsiteX3" fmla="*/ 0 w 126652"/>
              <a:gd name="connsiteY3" fmla="*/ 0 h 284400"/>
              <a:gd name="connsiteX4" fmla="*/ 0 w 126652"/>
              <a:gd name="connsiteY4" fmla="*/ 284400 h 2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52" h="284400">
                <a:moveTo>
                  <a:pt x="8902" y="284400"/>
                </a:moveTo>
                <a:lnTo>
                  <a:pt x="126652" y="166650"/>
                </a:lnTo>
                <a:lnTo>
                  <a:pt x="126651" y="0"/>
                </a:lnTo>
                <a:lnTo>
                  <a:pt x="0" y="0"/>
                </a:lnTo>
                <a:lnTo>
                  <a:pt x="0" y="2844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0E7D3981-C5CE-963B-1905-F451EF328B15}"/>
              </a:ext>
            </a:extLst>
          </p:cNvPr>
          <p:cNvSpPr/>
          <p:nvPr/>
        </p:nvSpPr>
        <p:spPr>
          <a:xfrm rot="18900000">
            <a:off x="9252921" y="3072871"/>
            <a:ext cx="126652" cy="284399"/>
          </a:xfrm>
          <a:custGeom>
            <a:avLst/>
            <a:gdLst>
              <a:gd name="connsiteX0" fmla="*/ 8902 w 126652"/>
              <a:gd name="connsiteY0" fmla="*/ 284400 h 284400"/>
              <a:gd name="connsiteX1" fmla="*/ 126652 w 126652"/>
              <a:gd name="connsiteY1" fmla="*/ 166650 h 284400"/>
              <a:gd name="connsiteX2" fmla="*/ 126651 w 126652"/>
              <a:gd name="connsiteY2" fmla="*/ 0 h 284400"/>
              <a:gd name="connsiteX3" fmla="*/ 0 w 126652"/>
              <a:gd name="connsiteY3" fmla="*/ 0 h 284400"/>
              <a:gd name="connsiteX4" fmla="*/ 0 w 126652"/>
              <a:gd name="connsiteY4" fmla="*/ 284400 h 2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52" h="284400">
                <a:moveTo>
                  <a:pt x="8902" y="284400"/>
                </a:moveTo>
                <a:lnTo>
                  <a:pt x="126652" y="166650"/>
                </a:lnTo>
                <a:lnTo>
                  <a:pt x="126651" y="0"/>
                </a:lnTo>
                <a:lnTo>
                  <a:pt x="0" y="0"/>
                </a:lnTo>
                <a:lnTo>
                  <a:pt x="0" y="2844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4617C109-569F-3D36-67F1-3ECE389334B8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>
            <a:off x="5871146" y="4599098"/>
            <a:ext cx="2103855" cy="1371269"/>
          </a:xfrm>
          <a:prstGeom prst="bentConnector3">
            <a:avLst>
              <a:gd name="adj1" fmla="val 100103"/>
            </a:avLst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FF9FD8C-C80D-0198-C25A-952349AC85B3}"/>
              </a:ext>
            </a:extLst>
          </p:cNvPr>
          <p:cNvSpPr/>
          <p:nvPr/>
        </p:nvSpPr>
        <p:spPr>
          <a:xfrm rot="5400000">
            <a:off x="9349562" y="5365158"/>
            <a:ext cx="513844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98C9851-1403-60AD-0239-D26473063F9E}"/>
              </a:ext>
            </a:extLst>
          </p:cNvPr>
          <p:cNvSpPr txBox="1"/>
          <p:nvPr/>
        </p:nvSpPr>
        <p:spPr>
          <a:xfrm>
            <a:off x="7975000" y="5785700"/>
            <a:ext cx="10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LLOWFS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33EAA1C2-79F7-3B81-20CE-A2341F85E315}"/>
              </a:ext>
            </a:extLst>
          </p:cNvPr>
          <p:cNvCxnSpPr>
            <a:cxnSpLocks/>
            <a:stCxn id="292" idx="2"/>
          </p:cNvCxnSpPr>
          <p:nvPr/>
        </p:nvCxnSpPr>
        <p:spPr>
          <a:xfrm rot="5400000" flipH="1">
            <a:off x="8064217" y="1178450"/>
            <a:ext cx="459946" cy="6284557"/>
          </a:xfrm>
          <a:prstGeom prst="bentConnector4">
            <a:avLst>
              <a:gd name="adj1" fmla="val -381045"/>
              <a:gd name="adj2" fmla="val 100110"/>
            </a:avLst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CE576DBF-F3DD-C709-9DC6-A98DF479BB0B}"/>
              </a:ext>
            </a:extLst>
          </p:cNvPr>
          <p:cNvSpPr txBox="1"/>
          <p:nvPr/>
        </p:nvSpPr>
        <p:spPr>
          <a:xfrm>
            <a:off x="11132594" y="4181369"/>
            <a:ext cx="60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EFC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27EA71E-FA74-70CE-C3B5-F1F4DF719A58}"/>
              </a:ext>
            </a:extLst>
          </p:cNvPr>
          <p:cNvSpPr/>
          <p:nvPr/>
        </p:nvSpPr>
        <p:spPr>
          <a:xfrm rot="10800000">
            <a:off x="10232808" y="3351847"/>
            <a:ext cx="221043" cy="434128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3249C38-D5E1-7A13-2069-3EA5D24D1EF9}"/>
              </a:ext>
            </a:extLst>
          </p:cNvPr>
          <p:cNvSpPr/>
          <p:nvPr/>
        </p:nvSpPr>
        <p:spPr>
          <a:xfrm rot="10800000">
            <a:off x="8816629" y="3159354"/>
            <a:ext cx="146641" cy="838203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8C4E0245-71FB-8171-A4CD-3F7BBA78F6B3}"/>
              </a:ext>
            </a:extLst>
          </p:cNvPr>
          <p:cNvSpPr/>
          <p:nvPr/>
        </p:nvSpPr>
        <p:spPr>
          <a:xfrm>
            <a:off x="6659758" y="3021360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1017078-39E8-65C5-0C54-42CB448EAA18}"/>
              </a:ext>
            </a:extLst>
          </p:cNvPr>
          <p:cNvSpPr/>
          <p:nvPr/>
        </p:nvSpPr>
        <p:spPr>
          <a:xfrm>
            <a:off x="10328198" y="3007550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021874F-51C0-439C-2C46-B06780FE81F9}"/>
              </a:ext>
            </a:extLst>
          </p:cNvPr>
          <p:cNvSpPr/>
          <p:nvPr/>
        </p:nvSpPr>
        <p:spPr>
          <a:xfrm>
            <a:off x="8733712" y="3021090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C21C3AA8-4C60-24E5-C43B-09EE5354218B}"/>
              </a:ext>
            </a:extLst>
          </p:cNvPr>
          <p:cNvSpPr/>
          <p:nvPr/>
        </p:nvSpPr>
        <p:spPr>
          <a:xfrm rot="5400000">
            <a:off x="9485844" y="4263201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8D34F811-DC11-273A-B6B9-F4BA52576642}"/>
              </a:ext>
            </a:extLst>
          </p:cNvPr>
          <p:cNvSpPr/>
          <p:nvPr/>
        </p:nvSpPr>
        <p:spPr>
          <a:xfrm rot="5400000">
            <a:off x="7687027" y="2041174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5E7A805C-E5DA-97DB-C294-0F9E94E11E00}"/>
              </a:ext>
            </a:extLst>
          </p:cNvPr>
          <p:cNvSpPr/>
          <p:nvPr/>
        </p:nvSpPr>
        <p:spPr>
          <a:xfrm rot="5400000">
            <a:off x="7704770" y="768078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D6F428B-5A78-77A6-B343-2C12A23929C9}"/>
              </a:ext>
            </a:extLst>
          </p:cNvPr>
          <p:cNvSpPr/>
          <p:nvPr/>
        </p:nvSpPr>
        <p:spPr>
          <a:xfrm>
            <a:off x="2005650" y="3057141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46BE3B5-4583-111E-D31E-22DFA1D8DB56}"/>
              </a:ext>
            </a:extLst>
          </p:cNvPr>
          <p:cNvSpPr txBox="1"/>
          <p:nvPr/>
        </p:nvSpPr>
        <p:spPr>
          <a:xfrm>
            <a:off x="-164306" y="3215071"/>
            <a:ext cx="211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64"/>
            <a:r>
              <a:rPr lang="en-US" dirty="0">
                <a:latin typeface="Calibri" panose="020F0502020204030204"/>
              </a:rPr>
              <a:t>Light from</a:t>
            </a:r>
          </a:p>
          <a:p>
            <a:pPr algn="ctr" defTabSz="914464"/>
            <a:r>
              <a:rPr lang="en-US" dirty="0">
                <a:latin typeface="Calibri" panose="020F0502020204030204"/>
              </a:rPr>
              <a:t>telescope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2FA1AAA-C894-244E-DBE6-BD4D0AD8DC1B}"/>
              </a:ext>
            </a:extLst>
          </p:cNvPr>
          <p:cNvSpPr/>
          <p:nvPr/>
        </p:nvSpPr>
        <p:spPr>
          <a:xfrm rot="2700000">
            <a:off x="4964639" y="2313094"/>
            <a:ext cx="1185397" cy="160246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4" name="Right Triangle 303">
            <a:extLst>
              <a:ext uri="{FF2B5EF4-FFF2-40B4-BE49-F238E27FC236}">
                <a16:creationId xmlns:a16="http://schemas.microsoft.com/office/drawing/2014/main" id="{240B10A2-BA34-8D3A-08BA-62A4ADB42168}"/>
              </a:ext>
            </a:extLst>
          </p:cNvPr>
          <p:cNvSpPr/>
          <p:nvPr/>
        </p:nvSpPr>
        <p:spPr>
          <a:xfrm>
            <a:off x="5115785" y="2063590"/>
            <a:ext cx="799472" cy="799200"/>
          </a:xfrm>
          <a:prstGeom prst="rtTriangle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ECFC0EC-FB08-CC12-25CB-119BDEB8A848}"/>
              </a:ext>
            </a:extLst>
          </p:cNvPr>
          <p:cNvSpPr/>
          <p:nvPr/>
        </p:nvSpPr>
        <p:spPr>
          <a:xfrm rot="2700000">
            <a:off x="7792649" y="3514725"/>
            <a:ext cx="56095" cy="1329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Haffert, Sebastiaan - (shaffert)</dc:creator>
  <cp:lastModifiedBy>Haffert, Sebastiaan - (shaffert)</cp:lastModifiedBy>
  <cp:revision>1</cp:revision>
  <dcterms:created xsi:type="dcterms:W3CDTF">2024-09-17T07:28:09Z</dcterms:created>
  <dcterms:modified xsi:type="dcterms:W3CDTF">2024-09-17T07:59:25Z</dcterms:modified>
</cp:coreProperties>
</file>