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2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5FD6-E6E5-40A3-83E5-3334562080E3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11D5-49B7-4A04-9559-7BA71ADAC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8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SPHSN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3038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1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399213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2282158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IOWA 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3962724"/>
            <a:ext cx="3320477" cy="259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</a:t>
            </a:r>
            <a:r>
              <a:rPr lang="en-US" dirty="0" smtClean="0"/>
              <a:t>ISTS Left ear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371600"/>
            <a:ext cx="3200400" cy="249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961587"/>
            <a:ext cx="3257550" cy="253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430884"/>
            <a:ext cx="3276601" cy="254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072516"/>
            <a:ext cx="3276600" cy="255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IOWA </a:t>
            </a:r>
            <a:r>
              <a:rPr lang="en-US" dirty="0" smtClean="0"/>
              <a:t>SPSHN left ear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95" y="4072516"/>
            <a:ext cx="3251957" cy="25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95" y="1379313"/>
            <a:ext cx="3222252" cy="25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512"/>
            <a:ext cx="3054641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77" y="3653109"/>
            <a:ext cx="3581400" cy="27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3" y="3593710"/>
            <a:ext cx="3581400" cy="27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77" y="965695"/>
            <a:ext cx="3581400" cy="27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3" y="1064583"/>
            <a:ext cx="3581400" cy="278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IOWA ISTS Right 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0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IOWA SPSHN Right ear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68521"/>
            <a:ext cx="3352800" cy="260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9" y="3652285"/>
            <a:ext cx="3352800" cy="260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21811"/>
            <a:ext cx="3352800" cy="260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21812"/>
            <a:ext cx="3352800" cy="260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4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24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IOWA SPHSN</vt:lpstr>
      <vt:lpstr>IOWA ISTS</vt:lpstr>
      <vt:lpstr>IOWA SPHSN</vt:lpstr>
      <vt:lpstr>PowerPoint Presentation</vt:lpstr>
      <vt:lpstr>IOWA ISTS Left ear</vt:lpstr>
      <vt:lpstr>IOWA SPSHN left ear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SPHSN</dc:title>
  <dc:creator>Speech And Hearing</dc:creator>
  <cp:lastModifiedBy>Speech And Hearing</cp:lastModifiedBy>
  <cp:revision>13</cp:revision>
  <dcterms:created xsi:type="dcterms:W3CDTF">2018-10-11T20:03:53Z</dcterms:created>
  <dcterms:modified xsi:type="dcterms:W3CDTF">2019-01-11T01:42:09Z</dcterms:modified>
</cp:coreProperties>
</file>