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1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4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2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SPHSN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3038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76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3038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89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SPHSN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3038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1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2282158"/>
            <a:ext cx="115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IOWA 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3962724"/>
            <a:ext cx="3320477" cy="259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IOWA ISTS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371600"/>
            <a:ext cx="3200400" cy="249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3961587"/>
            <a:ext cx="3257550" cy="253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430884"/>
            <a:ext cx="3276601" cy="254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8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072516"/>
            <a:ext cx="3276600" cy="2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IOWA SPHSN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95" y="4072516"/>
            <a:ext cx="3251957" cy="252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95" y="1379313"/>
            <a:ext cx="3222252" cy="25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512"/>
            <a:ext cx="3054641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2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12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IOWA SPHSN</vt:lpstr>
      <vt:lpstr>IOWA ISTS</vt:lpstr>
      <vt:lpstr>IOWA SPHSN</vt:lpstr>
      <vt:lpstr>PowerPoint Presentation</vt:lpstr>
      <vt:lpstr>IOWA ISTS</vt:lpstr>
      <vt:lpstr>IOWA SPHSN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SPHSN</dc:title>
  <dc:creator>Speech And Hearing</dc:creator>
  <cp:lastModifiedBy>Speech And Hearing</cp:lastModifiedBy>
  <cp:revision>10</cp:revision>
  <dcterms:created xsi:type="dcterms:W3CDTF">2018-10-11T20:03:53Z</dcterms:created>
  <dcterms:modified xsi:type="dcterms:W3CDTF">2019-01-10T22:03:22Z</dcterms:modified>
</cp:coreProperties>
</file>