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FD6-E6E5-40A3-83E5-3334562080E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8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2282158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IOWA 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962724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462337" cy="27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1371600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072516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69528"/>
            <a:ext cx="3279253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IOWA SPHSN</vt:lpstr>
      <vt:lpstr>IOWA ISTS</vt:lpstr>
      <vt:lpstr>IOWA SPHSN</vt:lpstr>
      <vt:lpstr>PowerPoint Presentation</vt:lpstr>
      <vt:lpstr>IOWA ISTS</vt:lpstr>
      <vt:lpstr>IOWA SPHSN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SPHSN</dc:title>
  <dc:creator>Speech And Hearing</dc:creator>
  <cp:lastModifiedBy>Speech And Hearing</cp:lastModifiedBy>
  <cp:revision>5</cp:revision>
  <dcterms:created xsi:type="dcterms:W3CDTF">2018-10-11T20:03:53Z</dcterms:created>
  <dcterms:modified xsi:type="dcterms:W3CDTF">2018-11-02T20:51:53Z</dcterms:modified>
</cp:coreProperties>
</file>