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8AF8-3B98-4819-AE7D-92A90C27E47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32A6A-E906-41C2-B572-D4C0F808C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7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8AF8-3B98-4819-AE7D-92A90C27E47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32A6A-E906-41C2-B572-D4C0F808C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9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8AF8-3B98-4819-AE7D-92A90C27E47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32A6A-E906-41C2-B572-D4C0F808C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8AF8-3B98-4819-AE7D-92A90C27E47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32A6A-E906-41C2-B572-D4C0F808C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6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8AF8-3B98-4819-AE7D-92A90C27E47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32A6A-E906-41C2-B572-D4C0F808C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1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8AF8-3B98-4819-AE7D-92A90C27E47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32A6A-E906-41C2-B572-D4C0F808C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5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8AF8-3B98-4819-AE7D-92A90C27E47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32A6A-E906-41C2-B572-D4C0F808C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3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8AF8-3B98-4819-AE7D-92A90C27E47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32A6A-E906-41C2-B572-D4C0F808C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5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8AF8-3B98-4819-AE7D-92A90C27E47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32A6A-E906-41C2-B572-D4C0F808C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3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8AF8-3B98-4819-AE7D-92A90C27E47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32A6A-E906-41C2-B572-D4C0F808C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6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8AF8-3B98-4819-AE7D-92A90C27E47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32A6A-E906-41C2-B572-D4C0F808C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3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48AF8-3B98-4819-AE7D-92A90C27E47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32A6A-E906-41C2-B572-D4C0F808C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4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4" y="635139"/>
            <a:ext cx="3810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585" y="712177"/>
            <a:ext cx="3810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5" y="3516085"/>
            <a:ext cx="3884839" cy="2694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354" y="3567723"/>
            <a:ext cx="3810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76600" y="152400"/>
            <a:ext cx="279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7001 UW weight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31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40" y="209795"/>
            <a:ext cx="39624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660" y="249091"/>
            <a:ext cx="39624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40" y="3200400"/>
            <a:ext cx="39624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151" y="3200400"/>
            <a:ext cx="39624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38600" y="1672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921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9" y="685800"/>
            <a:ext cx="41910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838200"/>
            <a:ext cx="41910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9" y="3639030"/>
            <a:ext cx="41910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657600"/>
            <a:ext cx="41910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76600" y="152400"/>
            <a:ext cx="29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 IOWA weight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73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Swap </a:t>
            </a:r>
            <a:r>
              <a:rPr lang="en-US" dirty="0" err="1" smtClean="0"/>
              <a:t>motu</a:t>
            </a:r>
            <a:r>
              <a:rPr lang="en-US" dirty="0" smtClean="0"/>
              <a:t> cables to AMPS</a:t>
            </a:r>
          </a:p>
          <a:p>
            <a:r>
              <a:rPr lang="en-US" dirty="0" smtClean="0"/>
              <a:t>S3 &gt; C1</a:t>
            </a:r>
          </a:p>
        </p:txBody>
      </p:sp>
    </p:spTree>
    <p:extLst>
      <p:ext uri="{BB962C8B-B14F-4D97-AF65-F5344CB8AC3E}">
        <p14:creationId xmlns:p14="http://schemas.microsoft.com/office/powerpoint/2010/main" val="2260545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338"/>
            <a:ext cx="8229600" cy="1143000"/>
          </a:xfrm>
        </p:spPr>
        <p:txBody>
          <a:bodyPr/>
          <a:lstStyle/>
          <a:p>
            <a:r>
              <a:rPr lang="en-US" dirty="0" smtClean="0"/>
              <a:t>7001, speaker 3 to channel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95400"/>
            <a:ext cx="38862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295400"/>
            <a:ext cx="38862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943350"/>
            <a:ext cx="38862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43350"/>
            <a:ext cx="38862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609600" y="4419600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Sound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7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4" y="635139"/>
            <a:ext cx="3810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06564"/>
            <a:ext cx="38862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9" y="3639030"/>
            <a:ext cx="3783960" cy="283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38200" y="3336548"/>
            <a:ext cx="2091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Speaker 3 Channel 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9795" y="316658"/>
            <a:ext cx="2091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Speaker 3 Channel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02947" y="304800"/>
            <a:ext cx="2091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Speaker 1 Channel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86200" y="89014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7001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60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S1=C3</a:t>
            </a:r>
          </a:p>
          <a:p>
            <a:r>
              <a:rPr lang="en-US" dirty="0" smtClean="0"/>
              <a:t>S4=C1</a:t>
            </a:r>
          </a:p>
          <a:p>
            <a:r>
              <a:rPr lang="en-US" dirty="0" smtClean="0"/>
              <a:t>S2=C4</a:t>
            </a:r>
          </a:p>
          <a:p>
            <a:r>
              <a:rPr lang="en-US" dirty="0" smtClean="0"/>
              <a:t>S3=C2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91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0"/>
            <a:ext cx="37084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838200"/>
            <a:ext cx="37084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11378"/>
            <a:ext cx="4194243" cy="314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893" y="3924042"/>
            <a:ext cx="37084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02947" y="304800"/>
            <a:ext cx="2091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Speaker 4 Channel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80593" y="381000"/>
            <a:ext cx="2091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Speaker 3 Channel 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3549134"/>
            <a:ext cx="2091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Speaker 1 Channel 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67583" y="3554710"/>
            <a:ext cx="2091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Speaker 2 Channel 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37000" y="11668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7001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032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44"/>
            <a:ext cx="8229600" cy="1143000"/>
          </a:xfrm>
        </p:spPr>
        <p:txBody>
          <a:bodyPr/>
          <a:lstStyle/>
          <a:p>
            <a:r>
              <a:rPr lang="en-US" dirty="0" smtClean="0"/>
              <a:t>2050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434340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838200"/>
            <a:ext cx="434340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28224"/>
            <a:ext cx="434340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733800"/>
            <a:ext cx="434340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77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61</Words>
  <Application>Microsoft Office PowerPoint</Application>
  <PresentationFormat>On-screen Show (4:3)</PresentationFormat>
  <Paragraphs>21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7001, speaker 3 to channel 1</vt:lpstr>
      <vt:lpstr>PowerPoint Presentation</vt:lpstr>
      <vt:lpstr>PowerPoint Presentation</vt:lpstr>
      <vt:lpstr>PowerPoint Presentation</vt:lpstr>
      <vt:lpstr>2050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Speech And Hearing</dc:creator>
  <cp:lastModifiedBy>Speech And Hearing</cp:lastModifiedBy>
  <cp:revision>8</cp:revision>
  <dcterms:created xsi:type="dcterms:W3CDTF">2018-10-18T21:14:47Z</dcterms:created>
  <dcterms:modified xsi:type="dcterms:W3CDTF">2018-10-18T23:34:18Z</dcterms:modified>
</cp:coreProperties>
</file>