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FA5620-A350-4A15-A931-A2AE39EB4A2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D9B7-7580-42C1-B529-C31074554FDC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FACF-46E5-47D1-8BF6-5841BAC3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5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D9B7-7580-42C1-B529-C31074554FDC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FACF-46E5-47D1-8BF6-5841BAC3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2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D9B7-7580-42C1-B529-C31074554FDC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FACF-46E5-47D1-8BF6-5841BAC3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8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D9B7-7580-42C1-B529-C31074554FDC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FACF-46E5-47D1-8BF6-5841BAC3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D9B7-7580-42C1-B529-C31074554FDC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FACF-46E5-47D1-8BF6-5841BAC3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7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D9B7-7580-42C1-B529-C31074554FDC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FACF-46E5-47D1-8BF6-5841BAC3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6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D9B7-7580-42C1-B529-C31074554FDC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FACF-46E5-47D1-8BF6-5841BAC3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7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D9B7-7580-42C1-B529-C31074554FDC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FACF-46E5-47D1-8BF6-5841BAC3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0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D9B7-7580-42C1-B529-C31074554FDC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FACF-46E5-47D1-8BF6-5841BAC3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1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D9B7-7580-42C1-B529-C31074554FDC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FACF-46E5-47D1-8BF6-5841BAC3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0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D9B7-7580-42C1-B529-C31074554FDC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FACF-46E5-47D1-8BF6-5841BAC3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3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ED9B7-7580-42C1-B529-C31074554FDC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CFACF-46E5-47D1-8BF6-5841BAC3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4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09" y="72064"/>
            <a:ext cx="10771366" cy="67912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1650" y="86978"/>
            <a:ext cx="383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(eyes closed)-SNR80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96100" y="101447"/>
            <a:ext cx="383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(eyes closed)-SNR50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71650" y="3417372"/>
            <a:ext cx="436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(eyes closed)-</a:t>
            </a:r>
            <a:r>
              <a:rPr lang="en-US" dirty="0" err="1" smtClean="0"/>
              <a:t>doso_global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96100" y="3431841"/>
            <a:ext cx="542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(eyes closed)-</a:t>
            </a:r>
            <a:r>
              <a:rPr lang="en-US" dirty="0" err="1" smtClean="0"/>
              <a:t>dosoa_sc</a:t>
            </a:r>
            <a:r>
              <a:rPr lang="en-US" dirty="0" smtClean="0"/>
              <a:t> (speech cues)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5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84" y="-18124"/>
            <a:ext cx="11190466" cy="70555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4375" y="88594"/>
            <a:ext cx="511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</a:t>
            </a:r>
            <a:r>
              <a:rPr lang="en-US" dirty="0" err="1" smtClean="0"/>
              <a:t>pct</a:t>
            </a:r>
            <a:r>
              <a:rPr lang="en-US" dirty="0" smtClean="0"/>
              <a:t> a unaided ISTS 75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1775" y="101447"/>
            <a:ext cx="516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</a:t>
            </a:r>
            <a:r>
              <a:rPr lang="en-US" dirty="0" err="1" smtClean="0"/>
              <a:t>pct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unaided ISTS 75 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8106" y="3512470"/>
            <a:ext cx="454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LE a aid ISTS 65 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1775" y="3431841"/>
            <a:ext cx="449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Lea aid ISTS 75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4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84" y="101447"/>
            <a:ext cx="11000818" cy="69359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2975" y="101447"/>
            <a:ext cx="464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LE </a:t>
            </a:r>
            <a:r>
              <a:rPr lang="en-US" dirty="0" err="1" smtClean="0"/>
              <a:t>av</a:t>
            </a:r>
            <a:r>
              <a:rPr lang="en-US" dirty="0" smtClean="0"/>
              <a:t> aid ISTS 65 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1775" y="101447"/>
            <a:ext cx="46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le </a:t>
            </a:r>
            <a:r>
              <a:rPr lang="en-US" dirty="0" err="1" smtClean="0"/>
              <a:t>av</a:t>
            </a:r>
            <a:r>
              <a:rPr lang="en-US" dirty="0" smtClean="0"/>
              <a:t> aid ISTS 75 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8298" y="3616507"/>
            <a:ext cx="502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LE a unaided ISTS 65 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1775" y="3431841"/>
            <a:ext cx="504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LE A unaided ISTS 75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44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84" y="-60163"/>
            <a:ext cx="11257141" cy="70975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4945" y="167606"/>
            <a:ext cx="512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LE </a:t>
            </a:r>
            <a:r>
              <a:rPr lang="en-US" dirty="0" err="1" smtClean="0"/>
              <a:t>av</a:t>
            </a:r>
            <a:r>
              <a:rPr lang="en-US" dirty="0" smtClean="0"/>
              <a:t> unaided ISTS 65 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1775" y="180459"/>
            <a:ext cx="512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LE </a:t>
            </a:r>
            <a:r>
              <a:rPr lang="en-US" dirty="0" err="1" smtClean="0"/>
              <a:t>av</a:t>
            </a:r>
            <a:r>
              <a:rPr lang="en-US" dirty="0" smtClean="0"/>
              <a:t> unaided </a:t>
            </a:r>
            <a:r>
              <a:rPr lang="en-US" dirty="0"/>
              <a:t>I</a:t>
            </a:r>
            <a:r>
              <a:rPr lang="en-US" dirty="0" smtClean="0"/>
              <a:t>STS 75 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9516" y="3461114"/>
            <a:ext cx="4978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(EC)-HINT SRT SPSHN perceptual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1775" y="3431841"/>
            <a:ext cx="354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aphab</a:t>
            </a:r>
            <a:r>
              <a:rPr lang="en-US" dirty="0" smtClean="0"/>
              <a:t> aided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0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59" y="74862"/>
            <a:ext cx="10952341" cy="69053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7325" y="86978"/>
            <a:ext cx="378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aphab</a:t>
            </a:r>
            <a:r>
              <a:rPr lang="en-US" dirty="0" smtClean="0"/>
              <a:t> unaided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1775" y="101447"/>
            <a:ext cx="299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(EC)-SNR80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57325" y="3417372"/>
            <a:ext cx="304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(EC)-SNR 50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1775" y="3431841"/>
            <a:ext cx="355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(EC)-DOSO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7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84" y="-24130"/>
            <a:ext cx="11199991" cy="7061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125" y="112991"/>
            <a:ext cx="542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(eyes closed)-</a:t>
            </a:r>
            <a:r>
              <a:rPr lang="en-US" dirty="0" err="1" smtClean="0"/>
              <a:t>dosoa_sc</a:t>
            </a:r>
            <a:r>
              <a:rPr lang="en-US" dirty="0" smtClean="0"/>
              <a:t> (speech cues)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7939" y="45522"/>
            <a:ext cx="462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(EC)-DOSOA (listening effort)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5176" y="3506626"/>
            <a:ext cx="439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DOSOA_pleasantness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58751" y="3506626"/>
            <a:ext cx="408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DOSOA_quietness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43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84" y="-179383"/>
            <a:ext cx="11446232" cy="7216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7248" y="-4207"/>
            <a:ext cx="465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dosoa_co</a:t>
            </a:r>
            <a:r>
              <a:rPr lang="en-US" dirty="0" smtClean="0"/>
              <a:t> (convenience)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7093" y="-75129"/>
            <a:ext cx="358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(EC)-DOSOA (use)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7248" y="3501788"/>
            <a:ext cx="414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(EC)-HHIE unaided total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00875" y="3503097"/>
            <a:ext cx="390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(EC)-HHIE aided total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84" y="-179383"/>
            <a:ext cx="11446232" cy="7216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95475" y="-4207"/>
            <a:ext cx="303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(EC)-SSQ 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44451" y="0"/>
            <a:ext cx="440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aphab</a:t>
            </a:r>
            <a:r>
              <a:rPr lang="en-US" dirty="0"/>
              <a:t> </a:t>
            </a:r>
            <a:r>
              <a:rPr lang="en-US" dirty="0" smtClean="0"/>
              <a:t>unaided global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0416" y="3612356"/>
            <a:ext cx="416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aphab</a:t>
            </a:r>
            <a:r>
              <a:rPr lang="en-US" dirty="0" smtClean="0"/>
              <a:t> aided global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03809" y="3428999"/>
            <a:ext cx="4649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sadl</a:t>
            </a:r>
            <a:r>
              <a:rPr lang="en-US" dirty="0" smtClean="0"/>
              <a:t> positive effect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02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84" y="-179383"/>
            <a:ext cx="11446232" cy="7216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1150" y="0"/>
            <a:ext cx="388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(EC)-service and cost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00850" y="-35954"/>
            <a:ext cx="442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sadl</a:t>
            </a:r>
            <a:r>
              <a:rPr lang="en-US" dirty="0" smtClean="0"/>
              <a:t> negative features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192" y="3503097"/>
            <a:ext cx="4243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sadl</a:t>
            </a:r>
            <a:r>
              <a:rPr lang="en-US" dirty="0" smtClean="0"/>
              <a:t> personal image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9525" y="3503097"/>
            <a:ext cx="337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sadl</a:t>
            </a:r>
            <a:r>
              <a:rPr lang="en-US" dirty="0" smtClean="0"/>
              <a:t>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56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84" y="-179383"/>
            <a:ext cx="11446232" cy="7216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6850" y="-4207"/>
            <a:ext cx="361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aldq</a:t>
            </a:r>
            <a:r>
              <a:rPr lang="en-US" dirty="0" smtClean="0"/>
              <a:t> demand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1775" y="-12853"/>
            <a:ext cx="501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lseq</a:t>
            </a:r>
            <a:r>
              <a:rPr lang="en-US" dirty="0" smtClean="0"/>
              <a:t> aided complex listening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57325" y="3417372"/>
            <a:ext cx="448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lseq</a:t>
            </a:r>
            <a:r>
              <a:rPr lang="en-US" dirty="0" smtClean="0"/>
              <a:t> aided self efficacy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1775" y="3317541"/>
            <a:ext cx="4545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lseq</a:t>
            </a:r>
            <a:r>
              <a:rPr lang="en-US" dirty="0" smtClean="0"/>
              <a:t> aided one-on-one </a:t>
            </a:r>
          </a:p>
          <a:p>
            <a:r>
              <a:rPr lang="en-US" dirty="0" smtClean="0"/>
              <a:t>dialogue in quiet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69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59" y="-176542"/>
            <a:ext cx="11446232" cy="7216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10761" y="-71675"/>
            <a:ext cx="52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lseq</a:t>
            </a:r>
            <a:r>
              <a:rPr lang="en-US" dirty="0" smtClean="0"/>
              <a:t> unaided directed listening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2813" y="3567327"/>
            <a:ext cx="526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lseq</a:t>
            </a:r>
            <a:r>
              <a:rPr lang="en-US" dirty="0" smtClean="0"/>
              <a:t> unaided complex listening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72275" y="3431840"/>
            <a:ext cx="472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lseq</a:t>
            </a:r>
            <a:r>
              <a:rPr lang="en-US" dirty="0" smtClean="0"/>
              <a:t> unaided self efficacy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2813" y="-71675"/>
            <a:ext cx="500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lseq</a:t>
            </a:r>
            <a:r>
              <a:rPr lang="en-US" dirty="0" smtClean="0"/>
              <a:t> aided directed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6978"/>
            <a:ext cx="10761841" cy="6785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4301" y="86978"/>
            <a:ext cx="462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(EC)-DOSOA (listening effort)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58751" y="101447"/>
            <a:ext cx="439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DOSOA_pleasantness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4301" y="3417372"/>
            <a:ext cx="408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DOSOA_quietness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96100" y="3431841"/>
            <a:ext cx="465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dosoa_co</a:t>
            </a:r>
            <a:r>
              <a:rPr lang="en-US" dirty="0" smtClean="0"/>
              <a:t> (convenience)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6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84" y="29919"/>
            <a:ext cx="11114266" cy="70074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-25509"/>
            <a:ext cx="4789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lseq</a:t>
            </a:r>
            <a:r>
              <a:rPr lang="en-US" dirty="0" smtClean="0"/>
              <a:t> unaided one-on-one </a:t>
            </a:r>
          </a:p>
          <a:p>
            <a:r>
              <a:rPr lang="en-US" dirty="0" smtClean="0"/>
              <a:t>dialogue in quiet settings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8324" y="3659228"/>
            <a:ext cx="27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(EC)-ANL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53175" y="3631962"/>
            <a:ext cx="492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pct_av_aid_ists_65-8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9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06" y="-179383"/>
            <a:ext cx="11446232" cy="7216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1075" y="-4207"/>
            <a:ext cx="482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pct_a_aid_ists_65-8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83159" y="0"/>
            <a:ext cx="511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</a:t>
            </a:r>
            <a:r>
              <a:rPr lang="en-US" dirty="0" err="1" smtClean="0"/>
              <a:t>pct</a:t>
            </a:r>
            <a:r>
              <a:rPr lang="en-US" dirty="0" smtClean="0"/>
              <a:t> a unaided ISTS 65 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8329" y="3568105"/>
            <a:ext cx="521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</a:t>
            </a:r>
            <a:r>
              <a:rPr lang="en-US" dirty="0" err="1" smtClean="0"/>
              <a:t>pct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unaided ISTS 65 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21185" y="3569414"/>
            <a:ext cx="463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</a:t>
            </a:r>
            <a:r>
              <a:rPr lang="en-US" dirty="0" err="1" smtClean="0"/>
              <a:t>pct</a:t>
            </a:r>
            <a:r>
              <a:rPr lang="en-US" dirty="0" smtClean="0"/>
              <a:t> a aid ISTS 75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84" y="-179383"/>
            <a:ext cx="11446232" cy="7216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2525" y="0"/>
            <a:ext cx="473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</a:t>
            </a:r>
            <a:r>
              <a:rPr lang="en-US" dirty="0" err="1" smtClean="0"/>
              <a:t>pct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aid ISTS 75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-35954"/>
            <a:ext cx="511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</a:t>
            </a:r>
            <a:r>
              <a:rPr lang="en-US" dirty="0" err="1" smtClean="0"/>
              <a:t>pct</a:t>
            </a:r>
            <a:r>
              <a:rPr lang="en-US" dirty="0" smtClean="0"/>
              <a:t> a unaided ISTS 75 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8110" y="3569414"/>
            <a:ext cx="516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</a:t>
            </a:r>
            <a:r>
              <a:rPr lang="en-US" dirty="0" err="1" smtClean="0"/>
              <a:t>pct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unaided ISTS 75 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07747" y="3569414"/>
            <a:ext cx="454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LE a aid ISTS 65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84" y="-179383"/>
            <a:ext cx="11446232" cy="7216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5375" y="-4207"/>
            <a:ext cx="449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Lea aid ISTS 75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49781" y="-4207"/>
            <a:ext cx="464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LE </a:t>
            </a:r>
            <a:r>
              <a:rPr lang="en-US" dirty="0" err="1" smtClean="0"/>
              <a:t>av</a:t>
            </a:r>
            <a:r>
              <a:rPr lang="en-US" dirty="0" smtClean="0"/>
              <a:t> aid ISTS 65 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5375" y="3447296"/>
            <a:ext cx="46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le </a:t>
            </a:r>
            <a:r>
              <a:rPr lang="en-US" dirty="0" err="1" smtClean="0"/>
              <a:t>av</a:t>
            </a:r>
            <a:r>
              <a:rPr lang="en-US" dirty="0" smtClean="0"/>
              <a:t> aid ISTS 75 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9504" y="3631962"/>
            <a:ext cx="502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LE a unaided ISTS 65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2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84" y="-179383"/>
            <a:ext cx="11446232" cy="7216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5522"/>
            <a:ext cx="504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LE A unaided ISTS 75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1512" y="-4207"/>
            <a:ext cx="512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LE </a:t>
            </a:r>
            <a:r>
              <a:rPr lang="en-US" dirty="0" err="1" smtClean="0"/>
              <a:t>av</a:t>
            </a:r>
            <a:r>
              <a:rPr lang="en-US" dirty="0" smtClean="0"/>
              <a:t> unaided ISTS 65 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9753" y="3608920"/>
            <a:ext cx="512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LE </a:t>
            </a:r>
            <a:r>
              <a:rPr lang="en-US" dirty="0" err="1" smtClean="0"/>
              <a:t>av</a:t>
            </a:r>
            <a:r>
              <a:rPr lang="en-US" dirty="0" smtClean="0"/>
              <a:t> unaided </a:t>
            </a:r>
            <a:r>
              <a:rPr lang="en-US" dirty="0"/>
              <a:t>I</a:t>
            </a:r>
            <a:r>
              <a:rPr lang="en-US" dirty="0" smtClean="0"/>
              <a:t>STS 75 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1775" y="3608920"/>
            <a:ext cx="4978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(EC)-HINT SRT SPSHN perceptual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84" y="-179383"/>
            <a:ext cx="11446232" cy="7216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8300" y="-4207"/>
            <a:ext cx="354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aphab</a:t>
            </a:r>
            <a:r>
              <a:rPr lang="en-US" dirty="0" smtClean="0"/>
              <a:t> aided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62800" y="0"/>
            <a:ext cx="378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aphab</a:t>
            </a:r>
            <a:r>
              <a:rPr lang="en-US" dirty="0" smtClean="0"/>
              <a:t> unaided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92" y="0"/>
            <a:ext cx="10790416" cy="68032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7325" y="86978"/>
            <a:ext cx="358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(EC)-DOSOA (use)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1775" y="101447"/>
            <a:ext cx="414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(EC)-HHIE unaided total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57325" y="3417372"/>
            <a:ext cx="390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(EC)-HHIE aided total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1775" y="3431841"/>
            <a:ext cx="303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(EC)-SSQ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-42254"/>
            <a:ext cx="10944226" cy="69002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8750" y="86978"/>
            <a:ext cx="440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aphab</a:t>
            </a:r>
            <a:r>
              <a:rPr lang="en-US" dirty="0"/>
              <a:t> </a:t>
            </a:r>
            <a:r>
              <a:rPr lang="en-US" dirty="0" smtClean="0"/>
              <a:t>unaided global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3200" y="101447"/>
            <a:ext cx="416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aphab</a:t>
            </a:r>
            <a:r>
              <a:rPr lang="en-US" dirty="0" smtClean="0"/>
              <a:t> aided global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8750" y="3417372"/>
            <a:ext cx="4649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sadl</a:t>
            </a:r>
            <a:r>
              <a:rPr lang="en-US" dirty="0" smtClean="0"/>
              <a:t> positive effect scale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1775" y="3431841"/>
            <a:ext cx="388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(EC)-service and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1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34" y="0"/>
            <a:ext cx="10733266" cy="6767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7325" y="86978"/>
            <a:ext cx="442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sadl</a:t>
            </a:r>
            <a:r>
              <a:rPr lang="en-US" dirty="0" smtClean="0"/>
              <a:t> negative features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1775" y="101447"/>
            <a:ext cx="4243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sadl</a:t>
            </a:r>
            <a:r>
              <a:rPr lang="en-US" dirty="0" smtClean="0"/>
              <a:t> personal image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57325" y="3417372"/>
            <a:ext cx="337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sadl</a:t>
            </a:r>
            <a:r>
              <a:rPr lang="en-US" dirty="0" smtClean="0"/>
              <a:t> global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1775" y="3431841"/>
            <a:ext cx="361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aldq</a:t>
            </a:r>
            <a:r>
              <a:rPr lang="en-US" dirty="0" smtClean="0"/>
              <a:t> 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6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84" y="113995"/>
            <a:ext cx="10980916" cy="69233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7325" y="86978"/>
            <a:ext cx="507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lseq</a:t>
            </a:r>
            <a:r>
              <a:rPr lang="en-US" dirty="0" smtClean="0"/>
              <a:t> aided complex listening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1775" y="101447"/>
            <a:ext cx="4502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lseq</a:t>
            </a:r>
            <a:r>
              <a:rPr lang="en-US" dirty="0" smtClean="0"/>
              <a:t> aided self-efficacy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57325" y="3417372"/>
            <a:ext cx="4457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lseq</a:t>
            </a:r>
            <a:r>
              <a:rPr lang="en-US" dirty="0" smtClean="0"/>
              <a:t> aided one on one</a:t>
            </a:r>
          </a:p>
          <a:p>
            <a:r>
              <a:rPr lang="en-US" dirty="0" smtClean="0"/>
              <a:t>dialogue in quiet settings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1775" y="3431841"/>
            <a:ext cx="500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lseq</a:t>
            </a:r>
            <a:r>
              <a:rPr lang="en-US" dirty="0" smtClean="0"/>
              <a:t> aided directed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2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85" y="113996"/>
            <a:ext cx="10980916" cy="69233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813" y="97049"/>
            <a:ext cx="52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lseq</a:t>
            </a:r>
            <a:r>
              <a:rPr lang="en-US" dirty="0" smtClean="0"/>
              <a:t> unaided directed listening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1775" y="101447"/>
            <a:ext cx="526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lseq</a:t>
            </a:r>
            <a:r>
              <a:rPr lang="en-US" dirty="0" smtClean="0"/>
              <a:t> unaided complex listening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57325" y="3417372"/>
            <a:ext cx="472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lseq</a:t>
            </a:r>
            <a:r>
              <a:rPr lang="en-US" dirty="0" smtClean="0"/>
              <a:t> unaided self efficacy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1775" y="3431841"/>
            <a:ext cx="4789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r>
              <a:rPr lang="en-US" dirty="0" err="1" smtClean="0"/>
              <a:t>lseq</a:t>
            </a:r>
            <a:r>
              <a:rPr lang="en-US" dirty="0" smtClean="0"/>
              <a:t> unaided one-on-one </a:t>
            </a:r>
          </a:p>
          <a:p>
            <a:r>
              <a:rPr lang="en-US" dirty="0" smtClean="0"/>
              <a:t>dialogue in quiet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3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84" y="65952"/>
            <a:ext cx="11057116" cy="69714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7325" y="86978"/>
            <a:ext cx="238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1775" y="101447"/>
            <a:ext cx="27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(EC)-ANL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461114"/>
            <a:ext cx="492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pct_av_aid_ists_65-8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1775" y="3431841"/>
            <a:ext cx="482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pct_a_aid_ists_65-8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63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84" y="47935"/>
            <a:ext cx="11085691" cy="69894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7659" y="112991"/>
            <a:ext cx="511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</a:t>
            </a:r>
            <a:r>
              <a:rPr lang="en-US" dirty="0" err="1" smtClean="0"/>
              <a:t>pct</a:t>
            </a:r>
            <a:r>
              <a:rPr lang="en-US" dirty="0" smtClean="0"/>
              <a:t> a unaided ISTS 65 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1775" y="101447"/>
            <a:ext cx="521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</a:t>
            </a:r>
            <a:r>
              <a:rPr lang="en-US" dirty="0" err="1" smtClean="0"/>
              <a:t>pct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unaided ISTS 65 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8109" y="3575186"/>
            <a:ext cx="463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</a:t>
            </a:r>
            <a:r>
              <a:rPr lang="en-US" dirty="0" err="1" smtClean="0"/>
              <a:t>pct</a:t>
            </a:r>
            <a:r>
              <a:rPr lang="en-US" dirty="0" smtClean="0"/>
              <a:t> a aid ISTS 75 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1775" y="3530610"/>
            <a:ext cx="473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power peak (EC)-MLST </a:t>
            </a:r>
            <a:r>
              <a:rPr lang="en-US" dirty="0" err="1" smtClean="0"/>
              <a:t>pct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aid ISTS 75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8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994</Words>
  <Application>Microsoft Office PowerPoint</Application>
  <PresentationFormat>Widescreen</PresentationFormat>
  <Paragraphs>101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5</cp:revision>
  <dcterms:created xsi:type="dcterms:W3CDTF">2017-06-27T20:56:05Z</dcterms:created>
  <dcterms:modified xsi:type="dcterms:W3CDTF">2017-06-27T21:34:31Z</dcterms:modified>
</cp:coreProperties>
</file>