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643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E9CA-30C3-4F6E-BDB7-F9916C72780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5661-0607-4EAE-AEC1-33E87F1C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4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194004"/>
            <a:ext cx="9806192" cy="6843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650" y="86978"/>
            <a:ext cx="383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closed)-SNR80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6100" y="101447"/>
            <a:ext cx="383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closed)-SNR50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1650" y="3417372"/>
            <a:ext cx="43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</a:t>
            </a:r>
            <a:r>
              <a:rPr lang="en-US" dirty="0" err="1" smtClean="0"/>
              <a:t>doso_global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6100" y="3431841"/>
            <a:ext cx="542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</a:t>
            </a:r>
            <a:r>
              <a:rPr lang="en-US" dirty="0" err="1" smtClean="0"/>
              <a:t>dosoa_sc</a:t>
            </a:r>
            <a:r>
              <a:rPr lang="en-US" dirty="0" smtClean="0"/>
              <a:t> (speech cues)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45603"/>
            <a:ext cx="10018843" cy="6991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75" y="88594"/>
            <a:ext cx="511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unaided ISTS 75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516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unaided ISTS 75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106" y="3512470"/>
            <a:ext cx="454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aid ISTS 65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449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Lea aid ISTS 75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8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93987"/>
            <a:ext cx="10218868" cy="7131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7096" y="101447"/>
            <a:ext cx="464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aid ISTS 65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5896" y="101447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aid ISTS 75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298" y="3616507"/>
            <a:ext cx="502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unaided ISTS 65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5896" y="3431841"/>
            <a:ext cx="50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unaided ISTS 75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3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3" y="0"/>
            <a:ext cx="10084190" cy="7037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945" y="167606"/>
            <a:ext cx="512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unaided ISTS 65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80459"/>
            <a:ext cx="512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unaided </a:t>
            </a:r>
            <a:r>
              <a:rPr lang="en-US" dirty="0"/>
              <a:t>I</a:t>
            </a:r>
            <a:r>
              <a:rPr lang="en-US" dirty="0" smtClean="0"/>
              <a:t>STS 75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516" y="3461114"/>
            <a:ext cx="497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(EC)-HINT SRT SPSHN perceptual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5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aided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6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4" y="-33146"/>
            <a:ext cx="10131686" cy="7070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112183"/>
            <a:ext cx="378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unaided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26652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(EC)-SNR80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(EC)-SNR 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55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6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23827"/>
            <a:ext cx="10118333" cy="706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25" y="112991"/>
            <a:ext cx="542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</a:t>
            </a:r>
            <a:r>
              <a:rPr lang="en-US" dirty="0" err="1" smtClean="0"/>
              <a:t>dosoa_sc</a:t>
            </a:r>
            <a:r>
              <a:rPr lang="en-US" dirty="0" smtClean="0"/>
              <a:t> (speech cues)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7939" y="45522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(EC)-DOSOA (listening effort)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5176" y="3506626"/>
            <a:ext cx="439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DOSOA_pleasantness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8751" y="3506626"/>
            <a:ext cx="408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DOSOA_quietness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5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54104"/>
            <a:ext cx="10161718" cy="7091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7909" y="7148"/>
            <a:ext cx="465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dosoa_co</a:t>
            </a:r>
            <a:r>
              <a:rPr lang="en-US" dirty="0" smtClean="0"/>
              <a:t> (convenience)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7754" y="-63774"/>
            <a:ext cx="358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(EC)-DOSOA (use)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7909" y="3513143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(EC)-HHIE unaided total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536" y="3513143"/>
            <a:ext cx="39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(EC)-HHIE aided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100634"/>
            <a:ext cx="10228393" cy="7138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5475" y="-53870"/>
            <a:ext cx="303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(EC)-SSQ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4451" y="-49663"/>
            <a:ext cx="440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/>
              <a:t> </a:t>
            </a:r>
            <a:r>
              <a:rPr lang="en-US" dirty="0" smtClean="0"/>
              <a:t>unaided 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0416" y="3612356"/>
            <a:ext cx="416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aided global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3809" y="3379336"/>
            <a:ext cx="464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positive effect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2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1" y="-180975"/>
            <a:ext cx="10343517" cy="7218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1150" y="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(EC)-service and cost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0850" y="-35954"/>
            <a:ext cx="442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negative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192" y="3503097"/>
            <a:ext cx="424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personal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9525" y="3503097"/>
            <a:ext cx="337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95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57" y="-150808"/>
            <a:ext cx="10341236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6850" y="-4207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aldq</a:t>
            </a:r>
            <a:r>
              <a:rPr lang="en-US" dirty="0" smtClean="0"/>
              <a:t> demand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-12853"/>
            <a:ext cx="501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complex listening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448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self efficacy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317541"/>
            <a:ext cx="454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one-on-one </a:t>
            </a:r>
          </a:p>
          <a:p>
            <a:r>
              <a:rPr lang="en-US" dirty="0" smtClean="0"/>
              <a:t>dialogue in quiet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179383"/>
            <a:ext cx="10341236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0761" y="-71675"/>
            <a:ext cx="52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directed listening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813" y="3567327"/>
            <a:ext cx="526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complex listening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2275" y="3431840"/>
            <a:ext cx="472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self efficacy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2813" y="-71675"/>
            <a:ext cx="500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directed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7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245017"/>
            <a:ext cx="9733093" cy="6792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301" y="86978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(EC)-DOSOA (listening effort)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8751" y="101447"/>
            <a:ext cx="439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DOSOA_pleasantness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301" y="3417372"/>
            <a:ext cx="408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DOSOA_quietness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6100" y="3431841"/>
            <a:ext cx="465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dosoa_co</a:t>
            </a:r>
            <a:r>
              <a:rPr lang="en-US" dirty="0" smtClean="0"/>
              <a:t> (convenience)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8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58898"/>
            <a:ext cx="9999793" cy="6978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-25509"/>
            <a:ext cx="478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one-on-one </a:t>
            </a:r>
          </a:p>
          <a:p>
            <a:r>
              <a:rPr lang="en-US" dirty="0" smtClean="0"/>
              <a:t>dialogue in quiet settings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8324" y="3659228"/>
            <a:ext cx="27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(EC)-ANL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3175" y="3631962"/>
            <a:ext cx="492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pct_av_aid_ists_65-8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179383"/>
            <a:ext cx="10341236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46" y="-4207"/>
            <a:ext cx="482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pct_a_aid_ists_65-8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3030" y="0"/>
            <a:ext cx="511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unaided ISTS 65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568105"/>
            <a:ext cx="52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unaided ISTS 65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1056" y="3569414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aid ISTS 75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2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179383"/>
            <a:ext cx="10341236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525" y="0"/>
            <a:ext cx="47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aid ISTS 75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-35954"/>
            <a:ext cx="511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unaided ISTS 75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110" y="3569414"/>
            <a:ext cx="516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unaided ISTS 75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7747" y="3569414"/>
            <a:ext cx="454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aid ISTS 65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179383"/>
            <a:ext cx="10341236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375" y="-4207"/>
            <a:ext cx="449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Lea aid ISTS 75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9781" y="-4207"/>
            <a:ext cx="464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aid ISTS 65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5375" y="344729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aid ISTS 75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504" y="3631962"/>
            <a:ext cx="502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unaided ISTS 65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8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179383"/>
            <a:ext cx="10341236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522"/>
            <a:ext cx="50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unaided ISTS 75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512" y="-4207"/>
            <a:ext cx="512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unaided ISTS 65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753" y="3608920"/>
            <a:ext cx="512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unaided </a:t>
            </a:r>
            <a:r>
              <a:rPr lang="en-US" dirty="0"/>
              <a:t>I</a:t>
            </a:r>
            <a:r>
              <a:rPr lang="en-US" dirty="0" smtClean="0"/>
              <a:t>STS 75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608920"/>
            <a:ext cx="497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(EC)-HINT SRT SPSHN perceptual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9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-179383"/>
            <a:ext cx="10341236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300" y="-4207"/>
            <a:ext cx="35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aided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0"/>
            <a:ext cx="378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unaided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71" y="1"/>
            <a:ext cx="10084190" cy="7037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358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(EC)-DOSOA (use)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(EC)-HHIE unaided total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39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(EC)-HHIE aided total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03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(EC)-SSQ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0"/>
            <a:ext cx="10084190" cy="7037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50" y="86978"/>
            <a:ext cx="440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/>
              <a:t> </a:t>
            </a:r>
            <a:r>
              <a:rPr lang="en-US" dirty="0" smtClean="0"/>
              <a:t>unaided global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101447"/>
            <a:ext cx="416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aided 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750" y="3417372"/>
            <a:ext cx="464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positive effect scale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(EC)-service and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128859"/>
            <a:ext cx="9899542" cy="6908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442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negative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424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personal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337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global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aldq</a:t>
            </a:r>
            <a:r>
              <a:rPr lang="en-US" dirty="0" smtClean="0"/>
              <a:t>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65545"/>
            <a:ext cx="9990268" cy="6971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507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complex listening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450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self-efficacy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445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one on one</a:t>
            </a:r>
          </a:p>
          <a:p>
            <a:r>
              <a:rPr lang="en-US" dirty="0" smtClean="0"/>
              <a:t>dialogue in quiet settings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500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directed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4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0"/>
            <a:ext cx="10084190" cy="7037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813" y="97049"/>
            <a:ext cx="52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directed listening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526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complex listening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472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self efficacy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478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one-on-one </a:t>
            </a:r>
          </a:p>
          <a:p>
            <a:r>
              <a:rPr lang="en-US" dirty="0" smtClean="0"/>
              <a:t>dialogue in quiet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3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4" y="0"/>
            <a:ext cx="10084190" cy="7037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27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(EC)-ANL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461114"/>
            <a:ext cx="492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pct_av_aid_ists_65-8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482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pct_a_aid_ists_65-8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133350"/>
            <a:ext cx="9893106" cy="690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659" y="112991"/>
            <a:ext cx="511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unaided ISTS 65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52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unaided ISTS 65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8109" y="3575186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aid ISTS 75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530610"/>
            <a:ext cx="47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aid ISTS 75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8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994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2</cp:revision>
  <dcterms:created xsi:type="dcterms:W3CDTF">2017-06-28T20:07:13Z</dcterms:created>
  <dcterms:modified xsi:type="dcterms:W3CDTF">2017-06-28T20:12:47Z</dcterms:modified>
</cp:coreProperties>
</file>