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6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94B5-C494-4CE3-9E82-F456939D53E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study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older subjects</a:t>
            </a:r>
          </a:p>
          <a:p>
            <a:r>
              <a:rPr lang="en-US" dirty="0" smtClean="0"/>
              <a:t>n=29</a:t>
            </a:r>
          </a:p>
          <a:p>
            <a:r>
              <a:rPr lang="en-US" dirty="0" smtClean="0"/>
              <a:t>ERP preprocessing</a:t>
            </a:r>
          </a:p>
          <a:p>
            <a:pPr lvl="1"/>
            <a:r>
              <a:rPr lang="en-US" dirty="0" smtClean="0"/>
              <a:t>Resample to 250hz. Filter low=1hz, high=100hz. Load channel locations=Neuroscan65.elp. </a:t>
            </a:r>
            <a:r>
              <a:rPr lang="en-US" dirty="0" err="1" smtClean="0"/>
              <a:t>Rereference</a:t>
            </a:r>
            <a:r>
              <a:rPr lang="en-US" dirty="0" smtClean="0"/>
              <a:t> to average. Epoch data for clean </a:t>
            </a:r>
            <a:r>
              <a:rPr lang="en-US" dirty="0" err="1" smtClean="0"/>
              <a:t>ba’s</a:t>
            </a:r>
            <a:r>
              <a:rPr lang="en-US" dirty="0" smtClean="0"/>
              <a:t>. Run ICA=</a:t>
            </a:r>
            <a:r>
              <a:rPr lang="en-US" dirty="0" err="1" smtClean="0"/>
              <a:t>fastica</a:t>
            </a:r>
            <a:r>
              <a:rPr lang="en-US" dirty="0" smtClean="0"/>
              <a:t>. Remove bad components. Remove bad epochs.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3" y="245899"/>
            <a:ext cx="11309852" cy="65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81300" y="7982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1018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53" y="1281899"/>
            <a:ext cx="6091947" cy="4105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04" y="1281898"/>
            <a:ext cx="6091947" cy="41054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20175" y="7982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SNR study ERP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SNR study ERP</dc:title>
  <dc:creator>Michael Lee</dc:creator>
  <cp:lastModifiedBy>Michael Lee</cp:lastModifiedBy>
  <cp:revision>4</cp:revision>
  <dcterms:created xsi:type="dcterms:W3CDTF">2017-07-20T19:04:01Z</dcterms:created>
  <dcterms:modified xsi:type="dcterms:W3CDTF">2017-07-20T21:03:22Z</dcterms:modified>
</cp:coreProperties>
</file>