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</a:t>
            </a:r>
            <a:r>
              <a:rPr lang="en-US" dirty="0" smtClean="0"/>
              <a:t>n=x): </a:t>
            </a:r>
            <a:r>
              <a:rPr lang="en-US" dirty="0" smtClean="0"/>
              <a:t>Age&gt;50 with mild to moderate hearing </a:t>
            </a:r>
            <a:r>
              <a:rPr lang="en-US" dirty="0" smtClean="0"/>
              <a:t>loss. Hearing aid users</a:t>
            </a:r>
            <a:endParaRPr lang="en-US" dirty="0" smtClean="0"/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power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035" y="2749393"/>
            <a:ext cx="5539528" cy="2410334"/>
            <a:chOff x="16459941" y="9014006"/>
            <a:chExt cx="12382232" cy="538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459941" y="9014006"/>
              <a:ext cx="12382232" cy="5387700"/>
              <a:chOff x="16368867" y="9966960"/>
              <a:chExt cx="12769991" cy="55245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8867" y="9966960"/>
                <a:ext cx="6347260" cy="55245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91598" y="9966960"/>
                <a:ext cx="6347260" cy="552450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4694" y="9386627"/>
              <a:ext cx="2438036" cy="9107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96281" y="2407594"/>
            <a:ext cx="4913902" cy="3093932"/>
            <a:chOff x="18218289" y="16600186"/>
            <a:chExt cx="9567188" cy="8015462"/>
          </a:xfrm>
        </p:grpSpPr>
        <p:pic>
          <p:nvPicPr>
            <p:cNvPr id="19" name="Picture 18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289" y="20610576"/>
              <a:ext cx="4901184" cy="4005072"/>
            </a:xfrm>
            <a:prstGeom prst="rect">
              <a:avLst/>
            </a:prstGeom>
          </p:spPr>
        </p:pic>
        <p:pic>
          <p:nvPicPr>
            <p:cNvPr id="20" name="Picture 19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4293" y="20610014"/>
              <a:ext cx="4901184" cy="4000500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283" y="16600186"/>
              <a:ext cx="4901184" cy="4000500"/>
            </a:xfrm>
            <a:prstGeom prst="rect">
              <a:avLst/>
            </a:prstGeom>
          </p:spPr>
        </p:pic>
        <p:pic>
          <p:nvPicPr>
            <p:cNvPr id="22" name="Picture 21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42" y="16600186"/>
              <a:ext cx="4901184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/>
              <a:t>MoCA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</a:t>
            </a:r>
            <a:br>
              <a:rPr lang="en-US" sz="6400" dirty="0" smtClean="0"/>
            </a:br>
            <a:r>
              <a:rPr lang="en-US" sz="6400" dirty="0" smtClean="0"/>
              <a:t>SADL</a:t>
            </a:r>
            <a:br>
              <a:rPr lang="en-US" sz="6400" dirty="0" smtClean="0"/>
            </a:br>
            <a:r>
              <a:rPr lang="en-US" sz="6400" dirty="0" smtClean="0"/>
              <a:t>IOI-HA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CPIB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8487" y="1522246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Eyes Closed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Eyes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1" y="365125"/>
            <a:ext cx="11818926" cy="63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Audiobility</a:t>
            </a:r>
            <a:r>
              <a:rPr lang="en-US" sz="3200" dirty="0" smtClean="0"/>
              <a:t> between 25 and 40 </a:t>
            </a:r>
            <a:r>
              <a:rPr lang="en-US" sz="3200" dirty="0" err="1" smtClean="0"/>
              <a:t>db</a:t>
            </a:r>
            <a:r>
              <a:rPr lang="en-US" sz="3200" dirty="0" smtClean="0"/>
              <a:t> HL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48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78"/>
            <a:ext cx="121920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0051" y="-4207"/>
            <a:ext cx="365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Audiobility</a:t>
            </a:r>
            <a:r>
              <a:rPr lang="en-US" dirty="0"/>
              <a:t> between 25 and 40 </a:t>
            </a:r>
            <a:r>
              <a:rPr lang="en-US" dirty="0" err="1"/>
              <a:t>db</a:t>
            </a:r>
            <a:r>
              <a:rPr lang="en-US" dirty="0"/>
              <a:t> HL</a:t>
            </a:r>
          </a:p>
        </p:txBody>
      </p:sp>
    </p:spTree>
    <p:extLst>
      <p:ext uri="{BB962C8B-B14F-4D97-AF65-F5344CB8AC3E}">
        <p14:creationId xmlns:p14="http://schemas.microsoft.com/office/powerpoint/2010/main" val="210827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248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Sample Spectral data from single subject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Audiobility between 25 and 40 db HL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38</cp:revision>
  <dcterms:created xsi:type="dcterms:W3CDTF">2016-11-08T22:12:03Z</dcterms:created>
  <dcterms:modified xsi:type="dcterms:W3CDTF">2017-09-28T01:37:19Z</dcterms:modified>
</cp:coreProperties>
</file>