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ee" initials="ML" lastIdx="1" clrIdx="0">
    <p:extLst>
      <p:ext uri="{19B8F6BF-5375-455C-9EA6-DF929625EA0E}">
        <p15:presenceInfo xmlns:p15="http://schemas.microsoft.com/office/powerpoint/2012/main" userId="735e9cbd08f096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9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94B5-C494-4CE3-9E82-F456939D53E9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BBEE-0F88-4DC5-A95D-22A8E2BF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study P1-N1-P2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</a:t>
            </a:r>
            <a:r>
              <a:rPr lang="en-US" dirty="0"/>
              <a:t>: mean=65 (</a:t>
            </a:r>
            <a:r>
              <a:rPr lang="en-US" dirty="0" smtClean="0"/>
              <a:t>31-79)</a:t>
            </a:r>
          </a:p>
          <a:p>
            <a:r>
              <a:rPr lang="en-US" dirty="0" smtClean="0"/>
              <a:t>PTA levels: mean=38 (12.5-54)</a:t>
            </a:r>
          </a:p>
          <a:p>
            <a:r>
              <a:rPr lang="en-US" dirty="0"/>
              <a:t>Hearing aid users. </a:t>
            </a:r>
            <a:r>
              <a:rPr lang="en-US" dirty="0" smtClean="0"/>
              <a:t>&gt;7 hours a week</a:t>
            </a:r>
            <a:endParaRPr lang="en-US" dirty="0"/>
          </a:p>
          <a:p>
            <a:r>
              <a:rPr lang="en-US" dirty="0" smtClean="0"/>
              <a:t>n=29</a:t>
            </a:r>
          </a:p>
          <a:p>
            <a:r>
              <a:rPr lang="en-US" dirty="0" smtClean="0"/>
              <a:t>ERP preprocessing</a:t>
            </a:r>
          </a:p>
          <a:p>
            <a:pPr lvl="1"/>
            <a:r>
              <a:rPr lang="en-US" dirty="0" smtClean="0"/>
              <a:t>Resample to 250hz. </a:t>
            </a:r>
            <a:r>
              <a:rPr lang="en-US" dirty="0" smtClean="0"/>
              <a:t>Load </a:t>
            </a:r>
            <a:r>
              <a:rPr lang="en-US" dirty="0" smtClean="0"/>
              <a:t>channel locations=Neuroscan65.elp. </a:t>
            </a:r>
            <a:r>
              <a:rPr lang="en-US" dirty="0" smtClean="0"/>
              <a:t>Epoch </a:t>
            </a:r>
            <a:r>
              <a:rPr lang="en-US" dirty="0" smtClean="0"/>
              <a:t>data for clean </a:t>
            </a:r>
            <a:r>
              <a:rPr lang="en-US" dirty="0" err="1" smtClean="0"/>
              <a:t>ba’s</a:t>
            </a:r>
            <a:r>
              <a:rPr lang="en-US" dirty="0" smtClean="0"/>
              <a:t>. Run ICA=</a:t>
            </a:r>
            <a:r>
              <a:rPr lang="en-US" dirty="0" err="1" smtClean="0"/>
              <a:t>fastica</a:t>
            </a:r>
            <a:r>
              <a:rPr lang="en-US" dirty="0" smtClean="0"/>
              <a:t>. Remove bad components. Remove bad epochs</a:t>
            </a:r>
            <a:r>
              <a:rPr lang="en-US" dirty="0"/>
              <a:t>. </a:t>
            </a:r>
            <a:r>
              <a:rPr lang="en-US" dirty="0" err="1"/>
              <a:t>Rereference</a:t>
            </a:r>
            <a:r>
              <a:rPr lang="en-US" dirty="0"/>
              <a:t> to average. </a:t>
            </a:r>
            <a:r>
              <a:rPr lang="en-US" dirty="0" smtClean="0"/>
              <a:t>Filter </a:t>
            </a:r>
            <a:r>
              <a:rPr lang="en-US" dirty="0"/>
              <a:t>high pass=1hz, low pass=30hz.</a:t>
            </a:r>
            <a:endParaRPr lang="en-US" dirty="0" smtClean="0"/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250 Clean </a:t>
            </a:r>
            <a:r>
              <a:rPr lang="en-US" dirty="0" err="1" smtClean="0"/>
              <a:t>ba’s</a:t>
            </a:r>
            <a:r>
              <a:rPr lang="en-US" dirty="0" smtClean="0"/>
              <a:t> [MMBF7] with no noise. Sound level 30 </a:t>
            </a:r>
            <a:r>
              <a:rPr lang="en-US" dirty="0" err="1" smtClean="0"/>
              <a:t>db</a:t>
            </a:r>
            <a:r>
              <a:rPr lang="en-US" dirty="0" smtClean="0"/>
              <a:t> above PTA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3" y="265431"/>
            <a:ext cx="11309852" cy="65281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973" y="12558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 1018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98899" y="125582"/>
            <a:ext cx="5957337" cy="3654265"/>
            <a:chOff x="5898899" y="125582"/>
            <a:chExt cx="5957337" cy="3654265"/>
          </a:xfrm>
          <a:solidFill>
            <a:schemeClr val="bg1">
              <a:alpha val="0"/>
            </a:schemeClr>
          </a:solidFill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312" y="125582"/>
              <a:ext cx="5243924" cy="35339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softEdge rad="0"/>
            </a:effec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5898899" y="125582"/>
              <a:ext cx="713414" cy="303471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12312" y="3659531"/>
              <a:ext cx="5243924" cy="12031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898899" y="3160295"/>
            <a:ext cx="713413" cy="619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0" y="245899"/>
            <a:ext cx="11309852" cy="65281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01938" y="2526385"/>
            <a:ext cx="2545237" cy="18947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81300" y="7982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1018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53" y="1281899"/>
            <a:ext cx="6091947" cy="4105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04" y="1281898"/>
            <a:ext cx="6091947" cy="41054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20175" y="7982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appropriate?</a:t>
            </a:r>
          </a:p>
          <a:p>
            <a:r>
              <a:rPr lang="en-US" dirty="0" smtClean="0"/>
              <a:t>[Kate] How do SNR ERPs compare to normal hearing subjects, HL w/o HA and HL w/HA?</a:t>
            </a:r>
          </a:p>
          <a:p>
            <a:pPr lvl="1"/>
            <a:r>
              <a:rPr lang="en-US" dirty="0" smtClean="0"/>
              <a:t>200 </a:t>
            </a:r>
            <a:r>
              <a:rPr lang="en-US" dirty="0" err="1" smtClean="0"/>
              <a:t>ms</a:t>
            </a:r>
            <a:r>
              <a:rPr lang="en-US" dirty="0" smtClean="0"/>
              <a:t> delay in N1</a:t>
            </a:r>
          </a:p>
          <a:p>
            <a:r>
              <a:rPr lang="en-US" dirty="0" smtClean="0"/>
              <a:t>Defining ROI</a:t>
            </a:r>
          </a:p>
          <a:p>
            <a:r>
              <a:rPr lang="en-US" dirty="0" smtClean="0"/>
              <a:t>Grand averaging by condition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122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SNR study P1-N1-P2 ERP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SNR study ERP</dc:title>
  <dc:creator>Michael Lee</dc:creator>
  <cp:lastModifiedBy>Michael Lee</cp:lastModifiedBy>
  <cp:revision>15</cp:revision>
  <dcterms:created xsi:type="dcterms:W3CDTF">2017-07-20T19:04:01Z</dcterms:created>
  <dcterms:modified xsi:type="dcterms:W3CDTF">2017-07-25T22:30:35Z</dcterms:modified>
</cp:coreProperties>
</file>