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90" d="100"/>
          <a:sy n="90" d="100"/>
        </p:scale>
        <p:origin x="259" y="4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BD2DC-8C25-4D90-AB7E-74CCBCDD5425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B940A-53AD-4E1D-B1A6-F45EBACBB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05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BD2DC-8C25-4D90-AB7E-74CCBCDD5425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B940A-53AD-4E1D-B1A6-F45EBACBB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226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BD2DC-8C25-4D90-AB7E-74CCBCDD5425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B940A-53AD-4E1D-B1A6-F45EBACBB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930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BD2DC-8C25-4D90-AB7E-74CCBCDD5425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B940A-53AD-4E1D-B1A6-F45EBACBB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53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BD2DC-8C25-4D90-AB7E-74CCBCDD5425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B940A-53AD-4E1D-B1A6-F45EBACBB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519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BD2DC-8C25-4D90-AB7E-74CCBCDD5425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B940A-53AD-4E1D-B1A6-F45EBACBB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414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BD2DC-8C25-4D90-AB7E-74CCBCDD5425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B940A-53AD-4E1D-B1A6-F45EBACBB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372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BD2DC-8C25-4D90-AB7E-74CCBCDD5425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B940A-53AD-4E1D-B1A6-F45EBACBB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463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BD2DC-8C25-4D90-AB7E-74CCBCDD5425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B940A-53AD-4E1D-B1A6-F45EBACBB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347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BD2DC-8C25-4D90-AB7E-74CCBCDD5425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B940A-53AD-4E1D-B1A6-F45EBACBB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891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BD2DC-8C25-4D90-AB7E-74CCBCDD5425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B940A-53AD-4E1D-B1A6-F45EBACBB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974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BD2DC-8C25-4D90-AB7E-74CCBCDD5425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B940A-53AD-4E1D-B1A6-F45EBACBB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611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573379" cy="26800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379" y="0"/>
            <a:ext cx="3573379" cy="26800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837" y="64008"/>
            <a:ext cx="3662363" cy="274269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770373" y="303426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4.3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249173" y="306653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8.1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42373" y="3218934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18.9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5" y="3588266"/>
            <a:ext cx="3683688" cy="276276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854425" y="64769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041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4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Lee</dc:creator>
  <cp:lastModifiedBy>Michael Lee</cp:lastModifiedBy>
  <cp:revision>3</cp:revision>
  <dcterms:created xsi:type="dcterms:W3CDTF">2016-11-01T22:18:49Z</dcterms:created>
  <dcterms:modified xsi:type="dcterms:W3CDTF">2016-11-01T23:48:28Z</dcterms:modified>
</cp:coreProperties>
</file>