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76" r:id="rId6"/>
    <p:sldId id="271" r:id="rId7"/>
    <p:sldId id="270" r:id="rId8"/>
    <p:sldId id="272" r:id="rId9"/>
    <p:sldId id="273" r:id="rId10"/>
    <p:sldId id="27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1"/>
            <p14:sldId id="262"/>
            <p14:sldId id="263"/>
            <p14:sldId id="276"/>
            <p14:sldId id="271"/>
            <p14:sldId id="270"/>
            <p14:sldId id="272"/>
            <p14:sldId id="273"/>
            <p14:sldId id="27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</a:t>
            </a:r>
            <a:r>
              <a:rPr lang="en-US" dirty="0" smtClean="0"/>
              <a:t>n=38): </a:t>
            </a:r>
            <a:r>
              <a:rPr lang="en-US" dirty="0" smtClean="0"/>
              <a:t>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3504" y="5693825"/>
            <a:ext cx="1118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 When I am listening to the news on the car radio, and family members are talking, I have trouble hearing the news.</a:t>
            </a:r>
          </a:p>
          <a:p>
            <a:r>
              <a:rPr lang="en-US" dirty="0" smtClean="0"/>
              <a:t>16) I can understand conversations even when several people are talking (reversed)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2600" y="95631"/>
            <a:ext cx="10193867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aphab_unaided_002 + aphab_unaided_003 + aphab_unaided_004 + aphab_unaided_005 + aphab_unaided_006 + aphab_unaided_007 + aphab_unaided_009 + aphab_unaided_012 + aphab_unaided_013 + aphab_unaided_014 + aphab_unaided_015 + aphab_unaided_016 + aphab_unaided_017 + aphab_unaided_018 + aphab_unaided_019 + aphab_unaided_022 + aphab_unaided_024,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Min     1Q      Median 3Q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   -2.9980 -1.4975 0.1528 1.0506 5.4164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	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	-8.41069 4.24679 -1.980 0.0790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aphab_unaided_002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0.16518 0.05711 2.893 0.0178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aphab_unaided_003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-0.14569 0.04558 -3.196 0.0109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aphab_unaided_004 	-0.15721 0.06720 -2.339 0.0441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aphab_unaided_005 	 0.06731 0.03998 1.684 0.1266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aphab_unaided_006 	-0.16425 0.07311 -2.247 0.0513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aphab_unaided_007 	 0.26213 0.10234 2.561 0.0306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aphab_unaided_009 	-0.13849 0.04654 -2.976 0.0156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aphab_unaided_012 	 0.07379 0.03956 1.866 0.0950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aphab_unaided_013 	 0.38619 0.09652 4.001 0.0031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aphab_unaided_014 	 0.15421 0.06272 2.459 0.0362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aphab_unaided_015 	-0.18425 0.06041 -3.050 0.0138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aphab_unaided_016 	0.07412 0.04645 1.595 0.1451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aphab_unaided_017 	0.11838 0.04308 2.748 0.0226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aphab_unaided_018 -0.22952 0.11744 -1.954 0.0824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aphab_unaided_019 0.08707 0.04803 1.813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0.1033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aphab_unaided_022 0.05607 0.02954 1.898 0.0902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aphab_unaided_024 0.07622 0.03801 2.005 0.0759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3.275 on 9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(6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0.783, Adjusted R-squared: 0.3731 F-statistic: 1.91 on 17 and 9 DF, p-value: 0.1621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alpha in ERP </a:t>
            </a:r>
            <a:r>
              <a:rPr lang="en-US" dirty="0" smtClean="0"/>
              <a:t>data?</a:t>
            </a:r>
          </a:p>
          <a:p>
            <a:r>
              <a:rPr lang="en-US" dirty="0" smtClean="0"/>
              <a:t>ISI-2-2.5 seconds</a:t>
            </a:r>
          </a:p>
          <a:p>
            <a:r>
              <a:rPr lang="en-US" dirty="0" smtClean="0"/>
              <a:t>300-400 </a:t>
            </a:r>
            <a:r>
              <a:rPr lang="en-US" dirty="0" err="1" smtClean="0"/>
              <a:t>msec</a:t>
            </a:r>
            <a:r>
              <a:rPr lang="en-US" dirty="0" smtClean="0"/>
              <a:t> alpha suppression </a:t>
            </a:r>
          </a:p>
          <a:p>
            <a:r>
              <a:rPr lang="en-US" dirty="0" smtClean="0"/>
              <a:t>alpha suppression after syllable </a:t>
            </a:r>
          </a:p>
          <a:p>
            <a:r>
              <a:rPr lang="en-US" dirty="0" smtClean="0"/>
              <a:t>2012 parametric variation Strauss, </a:t>
            </a:r>
            <a:r>
              <a:rPr lang="en-US" dirty="0" err="1" smtClean="0"/>
              <a:t>Neuroimage</a:t>
            </a:r>
            <a:endParaRPr lang="en-US" dirty="0" smtClean="0"/>
          </a:p>
          <a:p>
            <a:r>
              <a:rPr lang="en-US" dirty="0" err="1" smtClean="0"/>
              <a:t>Pz</a:t>
            </a:r>
            <a:r>
              <a:rPr lang="en-US" dirty="0" smtClean="0"/>
              <a:t>, change in alpha compared to baseline. 400-800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smtClean="0"/>
              <a:t>Add noise, reduce alpha suppression. </a:t>
            </a:r>
          </a:p>
          <a:p>
            <a:r>
              <a:rPr lang="en-US" dirty="0" smtClean="0"/>
              <a:t>Fieldtrip tutorial. Trials time frequency, </a:t>
            </a:r>
            <a:r>
              <a:rPr lang="en-US" dirty="0" err="1" smtClean="0"/>
              <a:t>intertrial</a:t>
            </a:r>
            <a:r>
              <a:rPr lang="en-US" dirty="0" smtClean="0"/>
              <a:t> phase coherence</a:t>
            </a:r>
          </a:p>
          <a:p>
            <a:r>
              <a:rPr lang="en-US" dirty="0" smtClean="0"/>
              <a:t>Han taper window FT-</a:t>
            </a:r>
            <a:r>
              <a:rPr lang="en-US" dirty="0" err="1" smtClean="0"/>
              <a:t>frac</a:t>
            </a:r>
            <a:r>
              <a:rPr lang="en-US" dirty="0" smtClean="0"/>
              <a:t> analysis</a:t>
            </a:r>
          </a:p>
          <a:p>
            <a:r>
              <a:rPr lang="en-US" smtClean="0"/>
              <a:t>Time frequency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0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-10625"/>
            <a:ext cx="29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SSQ 12: Individual Responses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1359" y="4003387"/>
            <a:ext cx="8986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in Noise [1,2,3,4,5]</a:t>
            </a:r>
          </a:p>
          <a:p>
            <a:endParaRPr lang="en-US" dirty="0" smtClean="0"/>
          </a:p>
          <a:p>
            <a:r>
              <a:rPr lang="en-US" dirty="0" smtClean="0"/>
              <a:t>8) Can you tell from the sound whether a bus or a truck is coming towards you or going away?</a:t>
            </a:r>
          </a:p>
          <a:p>
            <a:r>
              <a:rPr lang="en-US" dirty="0" smtClean="0"/>
              <a:t>10) When you listen to music, can you make out which instruments are playing?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252" y="377406"/>
            <a:ext cx="10331116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ssq12_response_001 + ssq12_response_002 + ssq12_response_003 + ssq12_response_005 + ssq12_response_008 + ssq12_response_009 + ssq12_response_010,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1Q       Median  3Q 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-0.22038 -0.12610 0.00370 0.07723 0.32024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        0.930444 0.133521 6.969 5.39e-07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ssq12_response_001 -0.004155 0.002404 -1.728 0.09792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ssq12_response_002 0.006839 0.002116 3.232 0.00383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ssq12_response_003 -0.006637 0.002222 -2.987 0.00680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ssq12_response_005 0.003906 0.001925 2.029 0.05472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ssq12_response_008 -0.004860 0.001392 -3.492 0.00207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ssq12_response_009 -0.001838 0.001359 -1.352 0.18996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ssq12_response_010 0.002621 0.001401 1.870 0.07481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0.1652 on 22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(3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0.5721, Adjusted R-squared: 0.436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F-statistic: 4.202 on 7 and 22 DF, p-value: 0.004438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109728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45522"/>
            <a:ext cx="252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IOI: </a:t>
            </a:r>
            <a:r>
              <a:rPr lang="en-US" dirty="0" smtClean="0"/>
              <a:t>Individual Responses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45393" y="1946085"/>
            <a:ext cx="626364" cy="388901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2945" y="5172332"/>
            <a:ext cx="11005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Think about the situation where you most wanted to hear better, before you got your present hearing aid(s). </a:t>
            </a:r>
          </a:p>
          <a:p>
            <a:r>
              <a:rPr lang="en-US" dirty="0" smtClean="0"/>
              <a:t>Over the past two weeks, how much has the hearing aid helped in that situation?</a:t>
            </a:r>
          </a:p>
          <a:p>
            <a:r>
              <a:rPr lang="en-US" dirty="0" smtClean="0"/>
              <a:t>6) Over the past two weeks, with you present hearing aids, how much do you think other people were bothered by </a:t>
            </a:r>
          </a:p>
          <a:p>
            <a:r>
              <a:rPr lang="en-US" dirty="0" smtClean="0"/>
              <a:t>your hearing difficulties?</a:t>
            </a:r>
          </a:p>
          <a:p>
            <a:r>
              <a:rPr lang="en-US" dirty="0" smtClean="0"/>
              <a:t>7) Considering everything, how much has your present hearing aid(s) changed your enjoyment of life?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0664" y="1610192"/>
            <a:ext cx="789170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 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ioiha_response_002 + ioiha_response_007,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Min     1Q       Median 3Q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-4.0957 -2.9024 -0.2542 1.5060 11.0682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      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8.8740 3.4672 2.559 0.0160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ioiha_response_002 -3.4627 1.1569 -2.993 0.0056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ioiha_response_007  2.4363 0.9405 2.590 0.0148 *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2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0"/>
            <a:ext cx="1122537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5051" y="818579"/>
            <a:ext cx="438912" cy="326009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0908" y="547116"/>
            <a:ext cx="438912" cy="326009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719</Words>
  <Application>Microsoft Office PowerPoint</Application>
  <PresentationFormat>Widescreen</PresentationFormat>
  <Paragraphs>128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PowerPoint Presentation</vt:lpstr>
      <vt:lpstr>SNR study</vt:lpstr>
      <vt:lpstr>Alphapower vs age and audibility</vt:lpstr>
      <vt:lpstr>Alpha power vs SNR 50 and SNR 80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Questions: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67</cp:revision>
  <dcterms:created xsi:type="dcterms:W3CDTF">2016-11-08T22:12:03Z</dcterms:created>
  <dcterms:modified xsi:type="dcterms:W3CDTF">2018-01-17T21:15:08Z</dcterms:modified>
</cp:coreProperties>
</file>