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3" r:id="rId7"/>
    <p:sldId id="264" r:id="rId8"/>
    <p:sldId id="268" r:id="rId9"/>
    <p:sldId id="265" r:id="rId10"/>
    <p:sldId id="271" r:id="rId11"/>
    <p:sldId id="270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4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28AA-0CF8-4C4E-B971-F139DC805D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D42-0A03-47E8-825C-9D47853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3367" y="77637"/>
            <a:ext cx="671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peak power (Averaged alpha power within </a:t>
            </a:r>
            <a:r>
              <a:rPr lang="en-US" dirty="0"/>
              <a:t>±</a:t>
            </a:r>
            <a:r>
              <a:rPr lang="en-US" dirty="0" smtClean="0"/>
              <a:t>2 </a:t>
            </a:r>
            <a:r>
              <a:rPr lang="en-US" dirty="0" err="1" smtClean="0"/>
              <a:t>hz</a:t>
            </a:r>
            <a:r>
              <a:rPr lang="en-US" dirty="0" smtClean="0"/>
              <a:t> band of peak 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5288" y="394126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80, Eyes closed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3195" y="498901"/>
            <a:ext cx="19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80, Eyes open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95584" y="3608621"/>
            <a:ext cx="19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50, Eyes open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1988" y="3563614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SNR 50, Eyes closed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713767"/>
            <a:ext cx="3917435" cy="27233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43" y="811083"/>
            <a:ext cx="4003407" cy="27830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43" y="3953998"/>
            <a:ext cx="4177365" cy="29040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722" y="4059488"/>
            <a:ext cx="3751246" cy="26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4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9" y="2000689"/>
            <a:ext cx="5507979" cy="3829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27" y="2000689"/>
            <a:ext cx="5507979" cy="3829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2631" y="1816023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ALDQ_demand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6983" y="1810897"/>
            <a:ext cx="35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/>
              <a:t>ALDQ_demand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Significant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56" y="1476375"/>
            <a:ext cx="5420644" cy="3768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8" y="1476375"/>
            <a:ext cx="5541027" cy="3851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6764" y="15642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DOSO_global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2822" y="1564263"/>
            <a:ext cx="338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 smtClean="0"/>
              <a:t>DOSO_global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0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8" y="2259997"/>
            <a:ext cx="5634500" cy="3916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25" y="2259997"/>
            <a:ext cx="5634500" cy="3916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6764" y="1564263"/>
            <a:ext cx="30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smtClean="0"/>
              <a:t>DOSOA_LE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6192" y="1592022"/>
            <a:ext cx="31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smtClean="0"/>
              <a:t>DOSOA_LE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0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54" y="355019"/>
            <a:ext cx="4365623" cy="3034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019"/>
            <a:ext cx="4365623" cy="3034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04" y="3535571"/>
            <a:ext cx="4637071" cy="3223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2414" y="170353"/>
            <a:ext cx="277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Sadl_pe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8472" y="170353"/>
            <a:ext cx="289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 smtClean="0"/>
              <a:t>Sadl_pe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3866" y="3525609"/>
            <a:ext cx="26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Sadl_gl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806"/>
            <a:ext cx="5743575" cy="3992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794806"/>
            <a:ext cx="5749482" cy="3996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1102" y="1794806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closed vs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127" y="1794806"/>
            <a:ext cx="23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33" y="1600876"/>
            <a:ext cx="5159342" cy="3586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91" y="1600876"/>
            <a:ext cx="5159342" cy="3586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3964" y="1416210"/>
            <a:ext cx="33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smtClean="0"/>
              <a:t>HHIE unaided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3306" y="141621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smtClean="0"/>
              <a:t>HHIE unaided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5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3964" y="1416210"/>
            <a:ext cx="33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smtClean="0"/>
              <a:t>HHIE unaided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3306" y="141621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smtClean="0"/>
              <a:t>HHIE unaided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01" y="1850138"/>
            <a:ext cx="4703837" cy="3269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7" y="1850138"/>
            <a:ext cx="4703837" cy="32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8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764" y="1564263"/>
            <a:ext cx="26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SSQ12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933595"/>
            <a:ext cx="5256196" cy="3653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4" y="1933595"/>
            <a:ext cx="5265721" cy="366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2822" y="1564263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SSQ12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9657" y="1838217"/>
            <a:ext cx="5213606" cy="3624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7" y="1690688"/>
            <a:ext cx="5788917" cy="4024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6764" y="1564263"/>
            <a:ext cx="42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Aphab_unaided_global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2822" y="1564263"/>
            <a:ext cx="43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 smtClean="0"/>
              <a:t>Aphab_unaided_global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1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9" y="2276475"/>
            <a:ext cx="5461749" cy="3796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29" y="2276475"/>
            <a:ext cx="5461749" cy="3796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3814" y="1907143"/>
            <a:ext cx="345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LSEQ_aided_se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9872" y="1907143"/>
            <a:ext cx="38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 smtClean="0"/>
              <a:t>LSEQ_unaided_se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9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814" y="1907143"/>
            <a:ext cx="34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LSEQ_aided_dl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9872" y="1907143"/>
            <a:ext cx="378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 smtClean="0"/>
              <a:t>LSEQ_unaided_dl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5" y="2271806"/>
            <a:ext cx="5417025" cy="3765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35" y="2276475"/>
            <a:ext cx="5417025" cy="37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0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4" y="1409701"/>
            <a:ext cx="5927602" cy="4120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04" y="1409700"/>
            <a:ext cx="5927602" cy="4120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3839" y="1321356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open vs </a:t>
            </a:r>
            <a:r>
              <a:rPr lang="en-US" dirty="0" err="1" smtClean="0"/>
              <a:t>anl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9897" y="1321356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 eyes closed vs </a:t>
            </a:r>
            <a:r>
              <a:rPr lang="en-US" dirty="0" err="1" smtClean="0"/>
              <a:t>anl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165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Significant correlations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15</cp:revision>
  <dcterms:created xsi:type="dcterms:W3CDTF">2017-06-19T19:43:01Z</dcterms:created>
  <dcterms:modified xsi:type="dcterms:W3CDTF">2017-06-21T22:36:44Z</dcterms:modified>
</cp:coreProperties>
</file>