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bishop\Documents\SNR-ERP\data%20analysis\Alphapower_SN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bishop\Documents\SNR-ERP\data%20analysis\Alphapower_SN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bishop\Documents\SNR-ERP\data%20analysis\Alphapower_SN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OZ Alpha power vs SNR 50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Sheet1!$B$8:$F$8</c:f>
              <c:numCache>
                <c:formatCode>General</c:formatCode>
                <c:ptCount val="5"/>
                <c:pt idx="0">
                  <c:v>18.82</c:v>
                </c:pt>
                <c:pt idx="1">
                  <c:v>12.02</c:v>
                </c:pt>
                <c:pt idx="2">
                  <c:v>3.84</c:v>
                </c:pt>
                <c:pt idx="3">
                  <c:v>5.94</c:v>
                </c:pt>
                <c:pt idx="4">
                  <c:v>5.63</c:v>
                </c:pt>
              </c:numCache>
            </c:numRef>
          </c:xVal>
          <c:yVal>
            <c:numRef>
              <c:f>Sheet1!$B$2:$F$2</c:f>
              <c:numCache>
                <c:formatCode>General</c:formatCode>
                <c:ptCount val="5"/>
                <c:pt idx="0">
                  <c:v>1.77E-2</c:v>
                </c:pt>
                <c:pt idx="1">
                  <c:v>2.9700000000000001E-2</c:v>
                </c:pt>
                <c:pt idx="2">
                  <c:v>0.128</c:v>
                </c:pt>
                <c:pt idx="3">
                  <c:v>3.7900000000000003E-2</c:v>
                </c:pt>
                <c:pt idx="4">
                  <c:v>4.4900000000000002E-2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3594144"/>
        <c:axId val="413592968"/>
      </c:scatterChart>
      <c:valAx>
        <c:axId val="413594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592968"/>
        <c:crosses val="autoZero"/>
        <c:crossBetween val="midCat"/>
      </c:valAx>
      <c:valAx>
        <c:axId val="413592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594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Alpha power vs SNR 50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Sheet1!$B$8:$F$8</c:f>
              <c:numCache>
                <c:formatCode>General</c:formatCode>
                <c:ptCount val="5"/>
                <c:pt idx="0">
                  <c:v>18.82</c:v>
                </c:pt>
                <c:pt idx="1">
                  <c:v>12.02</c:v>
                </c:pt>
                <c:pt idx="2">
                  <c:v>3.84</c:v>
                </c:pt>
                <c:pt idx="3">
                  <c:v>5.94</c:v>
                </c:pt>
                <c:pt idx="4">
                  <c:v>5.63</c:v>
                </c:pt>
              </c:numCache>
            </c:numRef>
          </c:xVal>
          <c:yVal>
            <c:numRef>
              <c:f>Sheet1!$B$3:$F$3</c:f>
              <c:numCache>
                <c:formatCode>General</c:formatCode>
                <c:ptCount val="5"/>
                <c:pt idx="0">
                  <c:v>6.7199999999999996E-2</c:v>
                </c:pt>
                <c:pt idx="1">
                  <c:v>7.9100000000000004E-2</c:v>
                </c:pt>
                <c:pt idx="2">
                  <c:v>0.18770000000000001</c:v>
                </c:pt>
                <c:pt idx="3">
                  <c:v>0.21590000000000001</c:v>
                </c:pt>
                <c:pt idx="4">
                  <c:v>0.14549999999999999</c:v>
                </c:pt>
              </c:numCache>
            </c:numRef>
          </c:yVal>
          <c:smooth val="0"/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Sheet1!$B$8:$F$8</c:f>
              <c:numCache>
                <c:formatCode>General</c:formatCode>
                <c:ptCount val="5"/>
                <c:pt idx="0">
                  <c:v>18.82</c:v>
                </c:pt>
                <c:pt idx="1">
                  <c:v>12.02</c:v>
                </c:pt>
                <c:pt idx="2">
                  <c:v>3.84</c:v>
                </c:pt>
                <c:pt idx="3">
                  <c:v>5.94</c:v>
                </c:pt>
                <c:pt idx="4">
                  <c:v>5.63</c:v>
                </c:pt>
              </c:numCache>
            </c:numRef>
          </c:xVal>
          <c:yVal>
            <c:numRef>
              <c:f>Sheet1!$B$4:$F$4</c:f>
              <c:numCache>
                <c:formatCode>General</c:formatCode>
                <c:ptCount val="5"/>
                <c:pt idx="0">
                  <c:v>9.01E-2</c:v>
                </c:pt>
                <c:pt idx="1">
                  <c:v>8.2500000000000004E-2</c:v>
                </c:pt>
                <c:pt idx="2">
                  <c:v>0.2099</c:v>
                </c:pt>
                <c:pt idx="3">
                  <c:v>0.2419</c:v>
                </c:pt>
                <c:pt idx="4">
                  <c:v>0.13389999999999999</c:v>
                </c:pt>
              </c:numCache>
            </c:numRef>
          </c:yVal>
          <c:smooth val="0"/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Sheet1!$B$8:$F$8</c:f>
              <c:numCache>
                <c:formatCode>General</c:formatCode>
                <c:ptCount val="5"/>
                <c:pt idx="0">
                  <c:v>18.82</c:v>
                </c:pt>
                <c:pt idx="1">
                  <c:v>12.02</c:v>
                </c:pt>
                <c:pt idx="2">
                  <c:v>3.84</c:v>
                </c:pt>
                <c:pt idx="3">
                  <c:v>5.94</c:v>
                </c:pt>
                <c:pt idx="4">
                  <c:v>5.63</c:v>
                </c:pt>
              </c:numCache>
            </c:numRef>
          </c:xVal>
          <c:yVal>
            <c:numRef>
              <c:f>Sheet1!$B$2:$F$2</c:f>
              <c:numCache>
                <c:formatCode>General</c:formatCode>
                <c:ptCount val="5"/>
                <c:pt idx="0">
                  <c:v>1.77E-2</c:v>
                </c:pt>
                <c:pt idx="1">
                  <c:v>2.9700000000000001E-2</c:v>
                </c:pt>
                <c:pt idx="2">
                  <c:v>0.128</c:v>
                </c:pt>
                <c:pt idx="3">
                  <c:v>3.7900000000000003E-2</c:v>
                </c:pt>
                <c:pt idx="4">
                  <c:v>4.4900000000000002E-2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364968"/>
        <c:axId val="475361832"/>
      </c:scatterChart>
      <c:valAx>
        <c:axId val="475364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361832"/>
        <c:crosses val="autoZero"/>
        <c:crossBetween val="midCat"/>
      </c:valAx>
      <c:valAx>
        <c:axId val="475361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364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Alpha power vs SNR</a:t>
            </a:r>
            <a:r>
              <a:rPr lang="en-US" baseline="0"/>
              <a:t> 80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Sheet1!$B$9:$F$9</c:f>
              <c:numCache>
                <c:formatCode>General</c:formatCode>
                <c:ptCount val="5"/>
                <c:pt idx="0">
                  <c:v>22</c:v>
                </c:pt>
                <c:pt idx="1">
                  <c:v>16.16</c:v>
                </c:pt>
                <c:pt idx="2">
                  <c:v>6.33</c:v>
                </c:pt>
                <c:pt idx="3">
                  <c:v>10.27</c:v>
                </c:pt>
                <c:pt idx="4">
                  <c:v>11.41</c:v>
                </c:pt>
              </c:numCache>
            </c:numRef>
          </c:xVal>
          <c:yVal>
            <c:numRef>
              <c:f>Sheet1!$B$3:$F$3</c:f>
              <c:numCache>
                <c:formatCode>General</c:formatCode>
                <c:ptCount val="5"/>
                <c:pt idx="0">
                  <c:v>6.7199999999999996E-2</c:v>
                </c:pt>
                <c:pt idx="1">
                  <c:v>7.9100000000000004E-2</c:v>
                </c:pt>
                <c:pt idx="2">
                  <c:v>0.18770000000000001</c:v>
                </c:pt>
                <c:pt idx="3">
                  <c:v>0.21590000000000001</c:v>
                </c:pt>
                <c:pt idx="4">
                  <c:v>0.14549999999999999</c:v>
                </c:pt>
              </c:numCache>
            </c:numRef>
          </c:yVal>
          <c:smooth val="0"/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Sheet1!$B$9:$F$9</c:f>
              <c:numCache>
                <c:formatCode>General</c:formatCode>
                <c:ptCount val="5"/>
                <c:pt idx="0">
                  <c:v>22</c:v>
                </c:pt>
                <c:pt idx="1">
                  <c:v>16.16</c:v>
                </c:pt>
                <c:pt idx="2">
                  <c:v>6.33</c:v>
                </c:pt>
                <c:pt idx="3">
                  <c:v>10.27</c:v>
                </c:pt>
                <c:pt idx="4">
                  <c:v>11.41</c:v>
                </c:pt>
              </c:numCache>
            </c:numRef>
          </c:xVal>
          <c:yVal>
            <c:numRef>
              <c:f>Sheet1!$B$4:$F$4</c:f>
              <c:numCache>
                <c:formatCode>General</c:formatCode>
                <c:ptCount val="5"/>
                <c:pt idx="0">
                  <c:v>9.01E-2</c:v>
                </c:pt>
                <c:pt idx="1">
                  <c:v>8.2500000000000004E-2</c:v>
                </c:pt>
                <c:pt idx="2">
                  <c:v>0.2099</c:v>
                </c:pt>
                <c:pt idx="3">
                  <c:v>0.2419</c:v>
                </c:pt>
                <c:pt idx="4">
                  <c:v>0.13389999999999999</c:v>
                </c:pt>
              </c:numCache>
            </c:numRef>
          </c:yVal>
          <c:smooth val="0"/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Sheet1!$B$9:$F$9</c:f>
              <c:numCache>
                <c:formatCode>General</c:formatCode>
                <c:ptCount val="5"/>
                <c:pt idx="0">
                  <c:v>22</c:v>
                </c:pt>
                <c:pt idx="1">
                  <c:v>16.16</c:v>
                </c:pt>
                <c:pt idx="2">
                  <c:v>6.33</c:v>
                </c:pt>
                <c:pt idx="3">
                  <c:v>10.27</c:v>
                </c:pt>
                <c:pt idx="4">
                  <c:v>11.41</c:v>
                </c:pt>
              </c:numCache>
            </c:numRef>
          </c:xVal>
          <c:yVal>
            <c:numRef>
              <c:f>Sheet1!$B$2:$F$2</c:f>
              <c:numCache>
                <c:formatCode>General</c:formatCode>
                <c:ptCount val="5"/>
                <c:pt idx="0">
                  <c:v>1.77E-2</c:v>
                </c:pt>
                <c:pt idx="1">
                  <c:v>2.9700000000000001E-2</c:v>
                </c:pt>
                <c:pt idx="2">
                  <c:v>0.128</c:v>
                </c:pt>
                <c:pt idx="3">
                  <c:v>3.7900000000000003E-2</c:v>
                </c:pt>
                <c:pt idx="4">
                  <c:v>4.4900000000000002E-2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561752"/>
        <c:axId val="419564104"/>
      </c:scatterChart>
      <c:valAx>
        <c:axId val="419561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564104"/>
        <c:crosses val="autoZero"/>
        <c:crossBetween val="midCat"/>
      </c:valAx>
      <c:valAx>
        <c:axId val="419564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561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415448"/>
              </p:ext>
            </p:extLst>
          </p:nvPr>
        </p:nvGraphicFramePr>
        <p:xfrm>
          <a:off x="1775243" y="345057"/>
          <a:ext cx="7549911" cy="5201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038872"/>
              </p:ext>
            </p:extLst>
          </p:nvPr>
        </p:nvGraphicFramePr>
        <p:xfrm>
          <a:off x="91727" y="0"/>
          <a:ext cx="6004560" cy="373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182376"/>
              </p:ext>
            </p:extLst>
          </p:nvPr>
        </p:nvGraphicFramePr>
        <p:xfrm>
          <a:off x="6187440" y="0"/>
          <a:ext cx="6004560" cy="373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416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2</cp:revision>
  <dcterms:created xsi:type="dcterms:W3CDTF">2016-11-08T22:12:03Z</dcterms:created>
  <dcterms:modified xsi:type="dcterms:W3CDTF">2016-11-09T00:21:04Z</dcterms:modified>
</cp:coreProperties>
</file>