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78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1"/>
            <p14:sldId id="262"/>
            <p14:sldId id="263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state may relate to temporal</a:t>
            </a:r>
            <a:r>
              <a:rPr lang="en-US" baseline="0" dirty="0" smtClean="0"/>
              <a:t> processing, and relate to sound localization. ERP design for temporal processing.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(n=38):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36109"/>
            <a:ext cx="10515600" cy="1325563"/>
          </a:xfrm>
        </p:spPr>
        <p:txBody>
          <a:bodyPr/>
          <a:lstStyle/>
          <a:p>
            <a:r>
              <a:rPr lang="en-US" dirty="0" smtClean="0"/>
              <a:t>SSQ categorized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25" t="15866" r="43525" b="9734"/>
          <a:stretch/>
        </p:blipFill>
        <p:spPr>
          <a:xfrm>
            <a:off x="5650992" y="136109"/>
            <a:ext cx="4965192" cy="669221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456" y="3165725"/>
            <a:ext cx="51297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SSQ2,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	1Q 	Median 	3Q 	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-0.39029 	-0.13188 	0.01583 	0.12879 	0.49161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0.761527 	0.108139 	7.042 	3.95e-08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-0.003667 	0.001652 	-2.220 	0.0332 *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0.2153 on 34 degrees of freedom Multiple R-squared: 0.1266, Adjusted R-squared: 0.1009 F-statistic: 4.93 on 1 and 34 DF, p-value: 0.03316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7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ALDQ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56" y="1357881"/>
            <a:ext cx="6333744" cy="533781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242234"/>
            <a:ext cx="585825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aldq_demand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snr80_psycho + snr50_psycho + SSQ1 + SSQ2 + SSQ3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	56.417056 	33.800550 	1.669 	0.113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-5.055842 	30.783531 	-0.164 	0.871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0.647862 	1.340339 	0.483 	0.635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-1.297697 	2.879125 	-0.451 	0.658 snr80_psycho 	1.161353 	2.022619 	0.574 	0.573 snr50_psycho 	-3.306467 	3.013500 	-1.097 	0.288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 		-0.176235	 0.214662 	-0.821 	0.423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	-0.004642 	0.190793 	-0.024 	0.981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SSQ3 		0.184676 	0.274937 	0.672 	0.511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0.163848 	0.254763 	0.643 	0.529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-0.301510 	0.315075 	-0.957 	0.352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0.157114 	0.214812 	0.731 	0.474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-0.148152 	0.231992 	-0.639 	0.532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0.233544 	0.684207 	0.341 	0.737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0.032432 	0.267178 	0.121 	0.905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-0.165626 	0.267673 	-0.619 	0.544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0.065408 	0.181108 	0.361 	0.722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14.83 on 17 degrees of freedom (2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0.318, Adjusted R-squared: -0.324 F-statistic: 0.4953 on 16 and 17 DF, p-value: 0.9164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successful and unsuccessful users by ALDQ demand</a:t>
            </a:r>
          </a:p>
          <a:p>
            <a:pPr lvl="1"/>
            <a:r>
              <a:rPr lang="en-US" dirty="0" smtClean="0"/>
              <a:t>cluster, K-means</a:t>
            </a:r>
          </a:p>
          <a:p>
            <a:pPr lvl="1"/>
            <a:r>
              <a:rPr lang="en-US" dirty="0" smtClean="0"/>
              <a:t>Logistic modeling of alpha, SNR, and subjective measures</a:t>
            </a:r>
          </a:p>
          <a:p>
            <a:r>
              <a:rPr lang="en-US" dirty="0" smtClean="0"/>
              <a:t>Complete ICA of alpha power during sound stimulus (ERP)</a:t>
            </a:r>
          </a:p>
          <a:p>
            <a:pPr lvl="1"/>
            <a:r>
              <a:rPr lang="en-US" dirty="0" smtClean="0"/>
              <a:t>Model alpha power during ERP with other predictor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376</Words>
  <Application>Microsoft Office PowerPoint</Application>
  <PresentationFormat>Widescreen</PresentationFormat>
  <Paragraphs>77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SNR study</vt:lpstr>
      <vt:lpstr>Alphapower vs age and audibility</vt:lpstr>
      <vt:lpstr>Alpha power vs SNR 50 and SNR 80</vt:lpstr>
      <vt:lpstr>SSQ categorized</vt:lpstr>
      <vt:lpstr>ALDQ Demand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77</cp:revision>
  <dcterms:created xsi:type="dcterms:W3CDTF">2016-11-08T22:12:03Z</dcterms:created>
  <dcterms:modified xsi:type="dcterms:W3CDTF">2018-02-07T19:35:31Z</dcterms:modified>
</cp:coreProperties>
</file>