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0BC1-CA26-4391-A8B8-EDE79DF8351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DA2B-1042-4541-AEE4-2208B3565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5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14"/>
            <a:ext cx="9144000" cy="956603"/>
          </a:xfrm>
        </p:spPr>
        <p:txBody>
          <a:bodyPr/>
          <a:lstStyle/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4249" y="1017917"/>
            <a:ext cx="437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histogram for 2009-2010 and 2011-2012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1619233"/>
            <a:ext cx="5670431" cy="4252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88" y="1619233"/>
            <a:ext cx="5670431" cy="4252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9683" y="602123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n=10537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55869" y="59832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n=9756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1226" y="147625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0220" t="43142" r="37421" b="41761"/>
          <a:stretch/>
        </p:blipFill>
        <p:spPr>
          <a:xfrm>
            <a:off x="8014671" y="1854784"/>
            <a:ext cx="2044461" cy="10353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9000" y="14854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2009-2011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8994" t="41006" r="39780" b="40504"/>
          <a:stretch/>
        </p:blipFill>
        <p:spPr>
          <a:xfrm>
            <a:off x="1880558" y="1751162"/>
            <a:ext cx="1940943" cy="12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1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2883" y="8626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Self-report hearing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2" y="1871931"/>
            <a:ext cx="5785449" cy="4339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552" y="240790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9756 -&gt; 9364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559" t="42013" r="39780" b="42138"/>
          <a:stretch/>
        </p:blipFill>
        <p:spPr>
          <a:xfrm>
            <a:off x="6357667" y="1871931"/>
            <a:ext cx="1889185" cy="10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778" t="3190" r="36069" b="2451"/>
          <a:stretch/>
        </p:blipFill>
        <p:spPr>
          <a:xfrm>
            <a:off x="5760749" y="1115249"/>
            <a:ext cx="2062820" cy="55817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8853" y="0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Self-report hearing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615" y="1320800"/>
            <a:ext cx="2851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AUQ054</a:t>
            </a:r>
          </a:p>
          <a:p>
            <a:r>
              <a:rPr lang="en-US" dirty="0" smtClean="0"/>
              <a:t>1=Excellent</a:t>
            </a:r>
          </a:p>
          <a:p>
            <a:r>
              <a:rPr lang="en-US" dirty="0" smtClean="0"/>
              <a:t>2=Good</a:t>
            </a:r>
          </a:p>
          <a:p>
            <a:r>
              <a:rPr lang="en-US" dirty="0" smtClean="0"/>
              <a:t>3=A little trouble</a:t>
            </a:r>
          </a:p>
          <a:p>
            <a:r>
              <a:rPr lang="en-US" dirty="0" smtClean="0"/>
              <a:t>4=Moderate hearing trouble</a:t>
            </a:r>
          </a:p>
          <a:p>
            <a:r>
              <a:rPr lang="en-US" dirty="0" smtClean="0"/>
              <a:t>5=A lot of trouble</a:t>
            </a:r>
          </a:p>
          <a:p>
            <a:r>
              <a:rPr lang="en-US" dirty="0" smtClean="0"/>
              <a:t>6=Deaf</a:t>
            </a:r>
          </a:p>
          <a:p>
            <a:r>
              <a:rPr lang="en-US" dirty="0" smtClean="0"/>
              <a:t>77=refused</a:t>
            </a:r>
          </a:p>
          <a:p>
            <a:r>
              <a:rPr lang="en-US" dirty="0" smtClean="0"/>
              <a:t>99=Don’t know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4421" y="1320800"/>
            <a:ext cx="129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1=male</a:t>
            </a:r>
          </a:p>
          <a:p>
            <a:r>
              <a:rPr lang="en-US" dirty="0" smtClean="0"/>
              <a:t>2=female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585" y="1320800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1= &lt;65</a:t>
            </a:r>
          </a:p>
          <a:p>
            <a:r>
              <a:rPr lang="en-US" dirty="0" smtClean="0"/>
              <a:t>2= 65+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61314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NHANES: Demographics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2494" y="1017917"/>
            <a:ext cx="266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histogram for all years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15" y="1401793"/>
            <a:ext cx="7274943" cy="54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27" t="39623" r="37233" b="39245"/>
          <a:stretch/>
        </p:blipFill>
        <p:spPr>
          <a:xfrm>
            <a:off x="3925019" y="2355011"/>
            <a:ext cx="4031412" cy="26251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50521" y="365125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Demographics</a:t>
            </a:r>
          </a:p>
          <a:p>
            <a:r>
              <a:rPr lang="en-US" dirty="0" smtClean="0"/>
              <a:t>All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48853" y="0"/>
            <a:ext cx="9144000" cy="956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NHANES: </a:t>
            </a:r>
            <a:r>
              <a:rPr lang="en-US" smtClean="0"/>
              <a:t>Self-report hearing, all years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615" y="1320800"/>
            <a:ext cx="2851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AUQ054</a:t>
            </a:r>
          </a:p>
          <a:p>
            <a:r>
              <a:rPr lang="en-US" dirty="0" smtClean="0"/>
              <a:t>1=Excellent</a:t>
            </a:r>
          </a:p>
          <a:p>
            <a:r>
              <a:rPr lang="en-US" dirty="0" smtClean="0"/>
              <a:t>2=Good</a:t>
            </a:r>
          </a:p>
          <a:p>
            <a:r>
              <a:rPr lang="en-US" dirty="0" smtClean="0"/>
              <a:t>3=A little trouble</a:t>
            </a:r>
          </a:p>
          <a:p>
            <a:r>
              <a:rPr lang="en-US" dirty="0" smtClean="0"/>
              <a:t>4=Moderate hearing trouble</a:t>
            </a:r>
          </a:p>
          <a:p>
            <a:r>
              <a:rPr lang="en-US" dirty="0" smtClean="0"/>
              <a:t>5=A lot of trouble</a:t>
            </a:r>
          </a:p>
          <a:p>
            <a:r>
              <a:rPr lang="en-US" dirty="0" smtClean="0"/>
              <a:t>6=Deaf</a:t>
            </a:r>
          </a:p>
          <a:p>
            <a:r>
              <a:rPr lang="en-US" dirty="0" smtClean="0"/>
              <a:t>77=refused</a:t>
            </a:r>
          </a:p>
          <a:p>
            <a:r>
              <a:rPr lang="en-US" dirty="0" smtClean="0"/>
              <a:t>99=Don’t know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4421" y="1320800"/>
            <a:ext cx="129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1=male</a:t>
            </a:r>
          </a:p>
          <a:p>
            <a:r>
              <a:rPr lang="en-US" dirty="0" smtClean="0"/>
              <a:t>2=female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2585" y="1320800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1= &lt;65</a:t>
            </a:r>
          </a:p>
          <a:p>
            <a:r>
              <a:rPr lang="en-US" dirty="0" smtClean="0"/>
              <a:t>2= 65+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824" t="-251" r="36289" b="-1"/>
          <a:stretch/>
        </p:blipFill>
        <p:spPr>
          <a:xfrm>
            <a:off x="6354562" y="956603"/>
            <a:ext cx="2082071" cy="5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862" y="1022960"/>
            <a:ext cx="4022969" cy="1325563"/>
          </a:xfrm>
        </p:spPr>
        <p:txBody>
          <a:bodyPr/>
          <a:lstStyle/>
          <a:p>
            <a:r>
              <a:rPr lang="en-US" dirty="0" smtClean="0"/>
              <a:t>BEPTA &gt;65 years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532184"/>
            <a:ext cx="4392246" cy="3294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31" y="2532184"/>
            <a:ext cx="4368800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7877" y="216486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n=2226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1508" y="224692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n=13497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1925" y="1022959"/>
            <a:ext cx="4022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BEPTA all 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9" y="2074984"/>
            <a:ext cx="6064738" cy="4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NHANES: Demographics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BEPTA &gt;65 years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NHANES Demographics</dc:title>
  <dc:creator>Michael Lee</dc:creator>
  <cp:lastModifiedBy>Michael Lee</cp:lastModifiedBy>
  <cp:revision>22</cp:revision>
  <dcterms:created xsi:type="dcterms:W3CDTF">2018-04-03T21:44:27Z</dcterms:created>
  <dcterms:modified xsi:type="dcterms:W3CDTF">2018-05-10T18:59:31Z</dcterms:modified>
</cp:coreProperties>
</file>