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9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0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3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3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7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2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4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9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90BC1-CA26-4391-A8B8-EDE79DF8351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5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314"/>
            <a:ext cx="9144000" cy="956603"/>
          </a:xfrm>
        </p:spPr>
        <p:txBody>
          <a:bodyPr/>
          <a:lstStyle/>
          <a:p>
            <a:r>
              <a:rPr lang="en-US" dirty="0" smtClean="0"/>
              <a:t>NHANES: Demographics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4249" y="1017917"/>
            <a:ext cx="437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 histogram for 2009-2010 and 2011-2012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6" y="1619233"/>
            <a:ext cx="5670431" cy="42528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388" y="1619233"/>
            <a:ext cx="5670431" cy="42528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9683" y="6021237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n=10537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55869" y="598326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n=9756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3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572883" y="86264"/>
            <a:ext cx="9144000" cy="9566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NHANES: Demographics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1226" y="147625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2011-2012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40220" t="43142" r="37421" b="41761"/>
          <a:stretch/>
        </p:blipFill>
        <p:spPr>
          <a:xfrm>
            <a:off x="8014671" y="1854784"/>
            <a:ext cx="2044461" cy="10353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89000" y="148545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2009-2011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38994" t="41006" r="39780" b="40504"/>
          <a:stretch/>
        </p:blipFill>
        <p:spPr>
          <a:xfrm>
            <a:off x="1880558" y="1751162"/>
            <a:ext cx="1940943" cy="126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1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2883" y="86264"/>
            <a:ext cx="9144000" cy="9566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NHANES: Self-report hearing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72" y="1871931"/>
            <a:ext cx="5785449" cy="43390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9552" y="2407908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9756 -&gt; 9364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9559" t="42013" r="39780" b="42138"/>
          <a:stretch/>
        </p:blipFill>
        <p:spPr>
          <a:xfrm>
            <a:off x="6357667" y="1871931"/>
            <a:ext cx="1889185" cy="108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7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7778" t="3190" r="36069" b="2451"/>
          <a:stretch/>
        </p:blipFill>
        <p:spPr>
          <a:xfrm>
            <a:off x="5760749" y="1115249"/>
            <a:ext cx="2062820" cy="558174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48853" y="0"/>
            <a:ext cx="9144000" cy="9566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NHANES: Self-report hearing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615" y="1320800"/>
            <a:ext cx="28518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AUQ054</a:t>
            </a:r>
          </a:p>
          <a:p>
            <a:r>
              <a:rPr lang="en-US" dirty="0" smtClean="0"/>
              <a:t>1=Excellent</a:t>
            </a:r>
          </a:p>
          <a:p>
            <a:r>
              <a:rPr lang="en-US" dirty="0" smtClean="0"/>
              <a:t>2=Good</a:t>
            </a:r>
          </a:p>
          <a:p>
            <a:r>
              <a:rPr lang="en-US" dirty="0" smtClean="0"/>
              <a:t>3=A little trouble</a:t>
            </a:r>
          </a:p>
          <a:p>
            <a:r>
              <a:rPr lang="en-US" dirty="0" smtClean="0"/>
              <a:t>4=Moderate hearing trouble</a:t>
            </a:r>
          </a:p>
          <a:p>
            <a:r>
              <a:rPr lang="en-US" dirty="0" smtClean="0"/>
              <a:t>5=A lot of trouble</a:t>
            </a:r>
          </a:p>
          <a:p>
            <a:r>
              <a:rPr lang="en-US" dirty="0" smtClean="0"/>
              <a:t>6=Deaf</a:t>
            </a:r>
          </a:p>
          <a:p>
            <a:r>
              <a:rPr lang="en-US" dirty="0" smtClean="0"/>
              <a:t>77=refused</a:t>
            </a:r>
          </a:p>
          <a:p>
            <a:r>
              <a:rPr lang="en-US" dirty="0" smtClean="0"/>
              <a:t>99=Don’t know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4421" y="1320800"/>
            <a:ext cx="1298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</a:t>
            </a:r>
          </a:p>
          <a:p>
            <a:r>
              <a:rPr lang="en-US" dirty="0" smtClean="0"/>
              <a:t>1=male</a:t>
            </a:r>
          </a:p>
          <a:p>
            <a:r>
              <a:rPr lang="en-US" dirty="0" smtClean="0"/>
              <a:t>2=female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62585" y="1320800"/>
            <a:ext cx="819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</a:p>
          <a:p>
            <a:r>
              <a:rPr lang="en-US" dirty="0" smtClean="0"/>
              <a:t>1= &lt;65</a:t>
            </a:r>
          </a:p>
          <a:p>
            <a:r>
              <a:rPr lang="en-US" dirty="0" smtClean="0"/>
              <a:t>2= 65+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7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NHANES: Demographics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NHANES Demographics</dc:title>
  <dc:creator>Michael Lee</dc:creator>
  <cp:lastModifiedBy>Michael Lee</cp:lastModifiedBy>
  <cp:revision>15</cp:revision>
  <dcterms:created xsi:type="dcterms:W3CDTF">2018-04-03T21:44:27Z</dcterms:created>
  <dcterms:modified xsi:type="dcterms:W3CDTF">2018-04-04T22:34:21Z</dcterms:modified>
</cp:coreProperties>
</file>