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F2D-D974-4B41-ADD1-5AE93E61B1C2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land-vs-GB-Vs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91" y="1122363"/>
            <a:ext cx="57721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02" t="40369" r="15850" b="42509"/>
          <a:stretch/>
        </p:blipFill>
        <p:spPr>
          <a:xfrm>
            <a:off x="534838" y="406804"/>
            <a:ext cx="4011283" cy="621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456" t="33202" r="13004" b="32553"/>
          <a:stretch/>
        </p:blipFill>
        <p:spPr>
          <a:xfrm>
            <a:off x="237226" y="3493698"/>
            <a:ext cx="4192437" cy="1242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2661" t="19463" r="10942" b="17042"/>
          <a:stretch/>
        </p:blipFill>
        <p:spPr>
          <a:xfrm>
            <a:off x="6469812" y="484995"/>
            <a:ext cx="4477109" cy="23032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3984" t="37228" r="12709" b="34235"/>
          <a:stretch/>
        </p:blipFill>
        <p:spPr>
          <a:xfrm>
            <a:off x="6560388" y="3761115"/>
            <a:ext cx="4295956" cy="1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geographical counts. Completed Pathway question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690688"/>
            <a:ext cx="586790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Current geographical counts. Completed Pathway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12</cp:revision>
  <dcterms:created xsi:type="dcterms:W3CDTF">2018-06-28T17:54:28Z</dcterms:created>
  <dcterms:modified xsi:type="dcterms:W3CDTF">2018-08-16T17:52:19Z</dcterms:modified>
</cp:coreProperties>
</file>