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0BC1-CA26-4391-A8B8-EDE79DF8351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14"/>
            <a:ext cx="9144000" cy="956603"/>
          </a:xfrm>
        </p:spPr>
        <p:txBody>
          <a:bodyPr/>
          <a:lstStyle/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4249" y="1017917"/>
            <a:ext cx="437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histogram for 2009-2010 and 2011-2012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1619233"/>
            <a:ext cx="5670431" cy="4252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88" y="1619233"/>
            <a:ext cx="5670431" cy="4252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9683" y="602123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n=10537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55869" y="59832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n=9756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226" y="147625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0220" t="43142" r="37421" b="41761"/>
          <a:stretch/>
        </p:blipFill>
        <p:spPr>
          <a:xfrm>
            <a:off x="8014671" y="1854784"/>
            <a:ext cx="2044461" cy="10353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9000" y="14854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2009-2011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8994" t="41006" r="39780" b="40504"/>
          <a:stretch/>
        </p:blipFill>
        <p:spPr>
          <a:xfrm>
            <a:off x="1880558" y="1751162"/>
            <a:ext cx="1940943" cy="12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2" y="1871931"/>
            <a:ext cx="5785449" cy="4339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552" y="240790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9756 -&gt; 9364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559" t="42013" r="39780" b="42138"/>
          <a:stretch/>
        </p:blipFill>
        <p:spPr>
          <a:xfrm>
            <a:off x="6357667" y="1871931"/>
            <a:ext cx="1889185" cy="10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 Demographics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1003" y="974785"/>
            <a:ext cx="32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Audiology testing between 20-69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NHANES: Demographics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NHANES Demographics</dc:title>
  <dc:creator>Michael Lee</dc:creator>
  <cp:lastModifiedBy>Michael Lee</cp:lastModifiedBy>
  <cp:revision>14</cp:revision>
  <dcterms:created xsi:type="dcterms:W3CDTF">2018-04-03T21:44:27Z</dcterms:created>
  <dcterms:modified xsi:type="dcterms:W3CDTF">2018-04-04T01:55:01Z</dcterms:modified>
</cp:coreProperties>
</file>