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9647-2229-4DB8-8C48-A4CBAA4556A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75BCD-754F-445A-9048-E1F971E893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75BCD-754F-445A-9048-E1F971E893B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4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4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72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0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76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5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4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8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9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60FB-AEE0-9149-86D4-630C68400375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27E5-6EFD-0E4F-BF48-CA832D4C2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1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gr.am/user/starbuck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instagra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pinterest.com/" TargetMode="External"/><Relationship Id="rId4" Type="http://schemas.openxmlformats.org/officeDocument/2006/relationships/hyperlink" Target="http://www.mylifesatrip.com/starwood-social-media-in-bratislava-and-2012-iphone-photography-awar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viddy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socialca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hyperlink" Target="http://www.google.com/+/learnmore/hangouts/" TargetMode="External"/><Relationship Id="rId4" Type="http://schemas.openxmlformats.org/officeDocument/2006/relationships/hyperlink" Target="http://www.blogsouthwest.com/blog/contest-alert-viddyaday-will-help-you-get-awa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quire.com/blogs/mens-fashion/levis-instagram-campaign-010612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://www.skype.com/intl/en-us/hom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quora.com/Kevin-Systrom" TargetMode="External"/><Relationship Id="rId5" Type="http://schemas.openxmlformats.org/officeDocument/2006/relationships/hyperlink" Target="http://www.quora.com/Mark-Cuban-1" TargetMode="External"/><Relationship Id="rId4" Type="http://schemas.openxmlformats.org/officeDocument/2006/relationships/hyperlink" Target="http://www.quor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Amani@fiftyandfive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789" y="320842"/>
            <a:ext cx="7259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&amp; Travel and Tourism Marketing Association</a:t>
            </a:r>
          </a:p>
          <a:p>
            <a:endParaRPr lang="en-US" dirty="0"/>
          </a:p>
          <a:p>
            <a:r>
              <a:rPr lang="en-US" dirty="0" smtClean="0"/>
              <a:t>August 8, 2012 </a:t>
            </a:r>
          </a:p>
          <a:p>
            <a:r>
              <a:rPr lang="en-US" dirty="0" smtClean="0"/>
              <a:t>Sportsmen’s Lodge</a:t>
            </a:r>
          </a:p>
          <a:p>
            <a:endParaRPr lang="en-US" dirty="0"/>
          </a:p>
          <a:p>
            <a:r>
              <a:rPr lang="en-US" dirty="0" smtClean="0"/>
              <a:t>Amani Roberts</a:t>
            </a:r>
          </a:p>
          <a:p>
            <a:r>
              <a:rPr lang="en-US" dirty="0" smtClean="0"/>
              <a:t>Fifty &amp; Five</a:t>
            </a:r>
          </a:p>
          <a:p>
            <a:r>
              <a:rPr lang="en-US" dirty="0" smtClean="0"/>
              <a:t>VP, Sales</a:t>
            </a:r>
            <a:endParaRPr lang="en-US" dirty="0"/>
          </a:p>
        </p:txBody>
      </p:sp>
      <p:pic>
        <p:nvPicPr>
          <p:cNvPr id="3" name="Picture 2" descr="fifty and five 240x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789" y="5352048"/>
            <a:ext cx="3048000" cy="927100"/>
          </a:xfrm>
          <a:prstGeom prst="rect">
            <a:avLst/>
          </a:prstGeom>
        </p:spPr>
      </p:pic>
      <p:pic>
        <p:nvPicPr>
          <p:cNvPr id="4" name="Picture 3" descr="Social-Media bubbl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873" y="1323473"/>
            <a:ext cx="3751343" cy="36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771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23" y="917448"/>
            <a:ext cx="7500395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Why Social Media?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Social Media is a </a:t>
            </a:r>
            <a:r>
              <a:rPr lang="en-US" sz="2000" b="1" dirty="0" smtClean="0"/>
              <a:t>$17 Billion dollar </a:t>
            </a:r>
            <a:r>
              <a:rPr lang="en-US" dirty="0" smtClean="0"/>
              <a:t>business.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Facebook is the leading source of referred social media traffic to websites, at 26%.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Twitter now has 200 million users, including 8% of the U.S.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Google+ will reach 400 million users by the end of 2012. We have case studies that prove that the more active you are on Google+, the better your search rankings are on Google.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Pinterest is the fastest growing website in history. 83% of Pinterest users are women and it has grown by 4000% in the past six months.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4.8 billion people now own mobile phones. Just 4.2 billion own a toothbrush.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Social media sites and blogs reach 80% of all U.S. internet users.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Social networks and blogs account for 23% of all time spent online — twice as much as gaming.</a:t>
            </a:r>
          </a:p>
          <a:p>
            <a:endParaRPr lang="en-US" dirty="0" smtClean="0"/>
          </a:p>
        </p:txBody>
      </p:sp>
      <p:pic>
        <p:nvPicPr>
          <p:cNvPr id="5" name="Picture 4" descr="facebook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6939" y="0"/>
            <a:ext cx="2438400" cy="917448"/>
          </a:xfrm>
          <a:prstGeom prst="rect">
            <a:avLst/>
          </a:prstGeom>
        </p:spPr>
      </p:pic>
      <p:pic>
        <p:nvPicPr>
          <p:cNvPr id="6" name="Picture 5" descr="twitter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27" y="5627409"/>
            <a:ext cx="1230591" cy="1230591"/>
          </a:xfrm>
          <a:prstGeom prst="rect">
            <a:avLst/>
          </a:prstGeom>
        </p:spPr>
      </p:pic>
      <p:pic>
        <p:nvPicPr>
          <p:cNvPr id="7" name="Picture 6" descr="tumbl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5733" y="5519992"/>
            <a:ext cx="1055221" cy="1055221"/>
          </a:xfrm>
          <a:prstGeom prst="rect">
            <a:avLst/>
          </a:prstGeom>
        </p:spPr>
      </p:pic>
      <p:pic>
        <p:nvPicPr>
          <p:cNvPr id="8" name="Picture 7" descr="quora 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1055" y="5627409"/>
            <a:ext cx="1188110" cy="1188110"/>
          </a:xfrm>
          <a:prstGeom prst="rect">
            <a:avLst/>
          </a:prstGeom>
        </p:spPr>
      </p:pic>
      <p:pic>
        <p:nvPicPr>
          <p:cNvPr id="9" name="Picture 8" descr="Linkedin 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18" y="0"/>
            <a:ext cx="2005314" cy="10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77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065" y="211676"/>
            <a:ext cx="7275516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What’s new in Social Media?</a:t>
            </a:r>
          </a:p>
          <a:p>
            <a:endParaRPr lang="en-US" dirty="0"/>
          </a:p>
          <a:p>
            <a:r>
              <a:rPr lang="en-US" b="1" dirty="0" smtClean="0"/>
              <a:t>Brands using </a:t>
            </a:r>
            <a:r>
              <a:rPr lang="en-US" b="1" dirty="0" err="1" smtClean="0">
                <a:hlinkClick r:id="rId2"/>
              </a:rPr>
              <a:t>Instagram</a:t>
            </a:r>
            <a:r>
              <a:rPr lang="en-US" b="1" dirty="0" smtClean="0">
                <a:hlinkClick r:id="rId2"/>
              </a:rPr>
              <a:t> </a:t>
            </a:r>
            <a:r>
              <a:rPr lang="en-US" b="1" dirty="0" smtClean="0"/>
              <a:t>to communicate their story.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”visual storytelling”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3"/>
              </a:rPr>
              <a:t>Starbucks </a:t>
            </a:r>
            <a:r>
              <a:rPr lang="en-US" smtClean="0"/>
              <a:t>(780K</a:t>
            </a:r>
            <a:r>
              <a:rPr lang="en-US" dirty="0" smtClean="0"/>
              <a:t>+ followers), American Airlines, Ford, Nike Red Bull and Tiffany’s are known as </a:t>
            </a:r>
            <a:r>
              <a:rPr lang="en-US" dirty="0" err="1" smtClean="0"/>
              <a:t>Instagram</a:t>
            </a:r>
            <a:r>
              <a:rPr lang="en-US" dirty="0" smtClean="0"/>
              <a:t> industry leaders.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Sheraton Bratislava has an </a:t>
            </a:r>
            <a:r>
              <a:rPr lang="en-US" dirty="0" smtClean="0">
                <a:hlinkClick r:id="rId4"/>
              </a:rPr>
              <a:t>Instagram Moments </a:t>
            </a:r>
            <a:r>
              <a:rPr lang="en-US" dirty="0" smtClean="0"/>
              <a:t>book they share with certain guests upon </a:t>
            </a:r>
            <a:r>
              <a:rPr lang="en-US" dirty="0" err="1" smtClean="0"/>
              <a:t>checkin</a:t>
            </a:r>
            <a:r>
              <a:rPr lang="en-US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of #</a:t>
            </a:r>
            <a:r>
              <a:rPr lang="en-US" dirty="0" err="1" smtClean="0"/>
              <a:t>Hashtags</a:t>
            </a:r>
            <a:r>
              <a:rPr lang="en-US" dirty="0" smtClean="0"/>
              <a:t> allows for creativity with campaigns. </a:t>
            </a:r>
          </a:p>
          <a:p>
            <a:endParaRPr lang="en-US" dirty="0" smtClean="0"/>
          </a:p>
          <a:p>
            <a:r>
              <a:rPr lang="en-US" b="1" dirty="0" smtClean="0">
                <a:hlinkClick r:id="rId5"/>
              </a:rPr>
              <a:t>Pinterest </a:t>
            </a:r>
            <a:r>
              <a:rPr lang="en-US" b="1" dirty="0" smtClean="0"/>
              <a:t>– “A picture is worth more than a 1,000 words”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fastest growing website in history. (11.7 million unique visitors per month).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combination of mood boards, vision boards and pin board.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valuable source for providing leads with the sharing of photos and videos that show characteristics of your product.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spend an average of 89 minutes per month on the site. (2</a:t>
            </a:r>
            <a:r>
              <a:rPr lang="en-US" baseline="30000" dirty="0" smtClean="0"/>
              <a:t>nd</a:t>
            </a:r>
            <a:r>
              <a:rPr lang="en-US" dirty="0" smtClean="0"/>
              <a:t> to Facebook &amp; </a:t>
            </a:r>
            <a:r>
              <a:rPr lang="en-US" dirty="0" err="1" smtClean="0"/>
              <a:t>Tumblr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Insta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1187" y="5021438"/>
            <a:ext cx="1821084" cy="1723235"/>
          </a:xfrm>
          <a:prstGeom prst="rect">
            <a:avLst/>
          </a:prstGeom>
        </p:spPr>
      </p:pic>
      <p:pic>
        <p:nvPicPr>
          <p:cNvPr id="4" name="Picture 3" descr="pinterest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31658"/>
            <a:ext cx="1526342" cy="15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3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357" y="264596"/>
            <a:ext cx="746071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new in Social Media? (cont’d)</a:t>
            </a:r>
          </a:p>
          <a:p>
            <a:endParaRPr lang="en-US" dirty="0"/>
          </a:p>
          <a:p>
            <a:r>
              <a:rPr lang="en-US" b="1" dirty="0" smtClean="0"/>
              <a:t>Mobile Video sharing could be the next big thing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Apps such as </a:t>
            </a:r>
            <a:r>
              <a:rPr lang="en-US" dirty="0" smtClean="0">
                <a:hlinkClick r:id="rId2"/>
              </a:rPr>
              <a:t>Social Cam </a:t>
            </a:r>
            <a:r>
              <a:rPr lang="en-US" dirty="0" smtClean="0"/>
              <a:t>and </a:t>
            </a:r>
            <a:r>
              <a:rPr lang="en-US" dirty="0" err="1" smtClean="0">
                <a:hlinkClick r:id="rId3"/>
              </a:rPr>
              <a:t>Viddy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are the biggest players at the current time.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Your content has a much higher chance of being seen on these platforms due to the “young” age of the platform.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platforms are focused on creating “bite-sized” videos for consumption and sharing.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Contest and promotions are great ways to use </a:t>
            </a:r>
            <a:r>
              <a:rPr lang="en-US" dirty="0" err="1" smtClean="0"/>
              <a:t>Viddy</a:t>
            </a:r>
            <a:r>
              <a:rPr lang="en-US" dirty="0" smtClean="0"/>
              <a:t>. </a:t>
            </a:r>
            <a:r>
              <a:rPr lang="en-US" dirty="0" smtClean="0">
                <a:hlinkClick r:id="rId4"/>
              </a:rPr>
              <a:t>Southwest Airlines </a:t>
            </a:r>
            <a:r>
              <a:rPr lang="en-US" dirty="0" smtClean="0"/>
              <a:t>had a very successful contest on </a:t>
            </a:r>
            <a:r>
              <a:rPr lang="en-US" dirty="0" err="1" smtClean="0"/>
              <a:t>Viddy</a:t>
            </a:r>
            <a:r>
              <a:rPr lang="en-US" dirty="0" smtClean="0"/>
              <a:t> for users to win two free tickets by creating a Southwest “themed” video.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generated content is gold!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The emergence of </a:t>
            </a:r>
            <a:r>
              <a:rPr lang="en-US" b="1" dirty="0" smtClean="0">
                <a:hlinkClick r:id="rId5"/>
              </a:rPr>
              <a:t>Google+ Hangouts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ability to converse over video (for free) is here to stay.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conferencing is now more personal and more effective.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brands are now using Google+ Hangouts to announce breaking news and new products. Dell makes a practice of this.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Viddy_Logo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9057" y="5355669"/>
            <a:ext cx="1736203" cy="1502331"/>
          </a:xfrm>
          <a:prstGeom prst="rect">
            <a:avLst/>
          </a:prstGeom>
        </p:spPr>
      </p:pic>
      <p:pic>
        <p:nvPicPr>
          <p:cNvPr id="4" name="Picture 3" descr="social cam 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128" y="5767394"/>
            <a:ext cx="3175882" cy="813026"/>
          </a:xfrm>
          <a:prstGeom prst="rect">
            <a:avLst/>
          </a:prstGeom>
        </p:spPr>
      </p:pic>
      <p:pic>
        <p:nvPicPr>
          <p:cNvPr id="5" name="Picture 4" descr="hangou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5027" y="105838"/>
            <a:ext cx="2477188" cy="7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2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585" y="119068"/>
            <a:ext cx="8492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Action Steps: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 Facebook Fan Page and a Twitter account for your location.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 sure your </a:t>
            </a:r>
            <a:r>
              <a:rPr lang="en-US" dirty="0" err="1" smtClean="0"/>
              <a:t>Linkedin</a:t>
            </a:r>
            <a:r>
              <a:rPr lang="en-US" dirty="0" smtClean="0"/>
              <a:t> page is up to date and profile is 100% complete.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using </a:t>
            </a:r>
            <a:r>
              <a:rPr lang="en-US" dirty="0" smtClean="0">
                <a:hlinkClick r:id="rId2"/>
              </a:rPr>
              <a:t>Skype</a:t>
            </a:r>
            <a:r>
              <a:rPr lang="en-US" dirty="0" smtClean="0"/>
              <a:t>/Google Hangouts with a client or a potential client.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Leave me your business card so you can receive our weekly newsletter and begin your social media educational journey.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</a:t>
            </a:r>
            <a:r>
              <a:rPr lang="en-US" dirty="0" err="1" smtClean="0"/>
              <a:t>Instagram</a:t>
            </a:r>
            <a:r>
              <a:rPr lang="en-US" dirty="0" smtClean="0"/>
              <a:t>. I recommend looking at their </a:t>
            </a:r>
            <a:r>
              <a:rPr lang="en-US" dirty="0" smtClean="0">
                <a:hlinkClick r:id="rId3"/>
              </a:rPr>
              <a:t>Levi’s </a:t>
            </a:r>
            <a:r>
              <a:rPr lang="en-US" dirty="0" smtClean="0"/>
              <a:t>campaign or the Ford campaign.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Review the social media profiles for all of your VIP guests. This inside and real-time information will be invaluable to providing personalized service.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BONUS: Look at the platform known as </a:t>
            </a:r>
            <a:r>
              <a:rPr lang="en-US" dirty="0" err="1" smtClean="0">
                <a:hlinkClick r:id="rId4"/>
              </a:rPr>
              <a:t>Quora</a:t>
            </a:r>
            <a:r>
              <a:rPr lang="en-US" dirty="0" smtClean="0"/>
              <a:t>. One of the best Q&amp;A sites out right now that has CEO’s of companies (</a:t>
            </a:r>
            <a:r>
              <a:rPr lang="en-US" dirty="0" smtClean="0">
                <a:hlinkClick r:id="rId5"/>
              </a:rPr>
              <a:t>Mark Cuban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CEO of </a:t>
            </a:r>
            <a:r>
              <a:rPr lang="en-US" dirty="0" err="1" smtClean="0">
                <a:hlinkClick r:id="rId6"/>
              </a:rPr>
              <a:t>Instagram</a:t>
            </a:r>
            <a:r>
              <a:rPr lang="en-US" dirty="0" smtClean="0"/>
              <a:t>, etc.) participating actively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Have fun. Social media is fun and once you get involved be wary of “addiction”. </a:t>
            </a:r>
          </a:p>
        </p:txBody>
      </p:sp>
      <p:pic>
        <p:nvPicPr>
          <p:cNvPr id="3" name="Picture 2" descr="kickstagram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9550" y="4375572"/>
            <a:ext cx="5838877" cy="2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95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21" y="294105"/>
            <a:ext cx="7860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you!!  Don’t forget to call or email me with any questions. </a:t>
            </a:r>
          </a:p>
          <a:p>
            <a:endParaRPr lang="en-US" dirty="0"/>
          </a:p>
          <a:p>
            <a:r>
              <a:rPr lang="en-US" dirty="0" smtClean="0"/>
              <a:t>Amani Roberts</a:t>
            </a:r>
          </a:p>
          <a:p>
            <a:r>
              <a:rPr lang="en-US" dirty="0" smtClean="0"/>
              <a:t>(424)244-1443</a:t>
            </a:r>
          </a:p>
          <a:p>
            <a:r>
              <a:rPr lang="en-US" dirty="0" err="1" smtClean="0"/>
              <a:t>Twitter.com</a:t>
            </a:r>
            <a:r>
              <a:rPr lang="en-US" dirty="0" smtClean="0"/>
              <a:t>/ahr19</a:t>
            </a:r>
          </a:p>
          <a:p>
            <a:r>
              <a:rPr lang="en-US" dirty="0" smtClean="0">
                <a:hlinkClick r:id="rId2"/>
              </a:rPr>
              <a:t>Amani@fiftyandfive.com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Fifty and Five social media wordp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948" y="2325430"/>
            <a:ext cx="7152105" cy="31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592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675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GMW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Amani Roberts</dc:creator>
  <cp:lastModifiedBy>susan</cp:lastModifiedBy>
  <cp:revision>16</cp:revision>
  <dcterms:created xsi:type="dcterms:W3CDTF">2012-08-06T16:40:34Z</dcterms:created>
  <dcterms:modified xsi:type="dcterms:W3CDTF">2012-08-13T20:42:24Z</dcterms:modified>
</cp:coreProperties>
</file>