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575C-2944-41DE-B3CF-AD528338E80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3D8E-C13E-4971-95CD-8CDAECD2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63288" y="940777"/>
            <a:ext cx="4817213" cy="4598380"/>
            <a:chOff x="963288" y="940777"/>
            <a:chExt cx="4817213" cy="4598380"/>
          </a:xfrm>
        </p:grpSpPr>
        <p:grpSp>
          <p:nvGrpSpPr>
            <p:cNvPr id="11" name="Group 10"/>
            <p:cNvGrpSpPr/>
            <p:nvPr/>
          </p:nvGrpSpPr>
          <p:grpSpPr>
            <a:xfrm>
              <a:off x="2277208" y="940777"/>
              <a:ext cx="3503293" cy="4598380"/>
              <a:chOff x="2136531" y="852854"/>
              <a:chExt cx="3503293" cy="45983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36531" y="852854"/>
                <a:ext cx="2549769" cy="48357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Chromosome (Parameter Set)</a:t>
                </a:r>
                <a:endParaRPr lang="en-US" sz="1400" dirty="0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919046" y="1485902"/>
                <a:ext cx="492369" cy="1107830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36531" y="2743203"/>
                <a:ext cx="2549769" cy="4835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Chromosome (Parameter Set)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14700" y="1960685"/>
                <a:ext cx="1222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Mutation</a:t>
                </a:r>
                <a:endParaRPr lang="en-US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919046" y="3376251"/>
                <a:ext cx="492369" cy="1107830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14700" y="3815838"/>
                <a:ext cx="2325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Observation Compares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69550" y="4624757"/>
                <a:ext cx="1191359" cy="82647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fitness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63288" y="309768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 × 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771851" y="1025545"/>
              <a:ext cx="324912" cy="4513612"/>
            </a:xfrm>
            <a:prstGeom prst="lef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2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9</cp:revision>
  <dcterms:created xsi:type="dcterms:W3CDTF">2016-12-07T02:36:13Z</dcterms:created>
  <dcterms:modified xsi:type="dcterms:W3CDTF">2016-12-07T03:41:12Z</dcterms:modified>
</cp:coreProperties>
</file>